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06787CD-A2C7-4EAD-8CC2-93DAECA6A3F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7EF6B06-29D1-4AFF-A043-379B95B1A3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87CD-A2C7-4EAD-8CC2-93DAECA6A3F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6B06-29D1-4AFF-A043-379B95B1A3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87CD-A2C7-4EAD-8CC2-93DAECA6A3F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6B06-29D1-4AFF-A043-379B95B1A3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06787CD-A2C7-4EAD-8CC2-93DAECA6A3F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6B06-29D1-4AFF-A043-379B95B1A3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06787CD-A2C7-4EAD-8CC2-93DAECA6A3F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7EF6B06-29D1-4AFF-A043-379B95B1A3F8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06787CD-A2C7-4EAD-8CC2-93DAECA6A3F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7EF6B06-29D1-4AFF-A043-379B95B1A3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06787CD-A2C7-4EAD-8CC2-93DAECA6A3F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7EF6B06-29D1-4AFF-A043-379B95B1A3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87CD-A2C7-4EAD-8CC2-93DAECA6A3F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6B06-29D1-4AFF-A043-379B95B1A3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06787CD-A2C7-4EAD-8CC2-93DAECA6A3F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7EF6B06-29D1-4AFF-A043-379B95B1A3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06787CD-A2C7-4EAD-8CC2-93DAECA6A3F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7EF6B06-29D1-4AFF-A043-379B95B1A3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06787CD-A2C7-4EAD-8CC2-93DAECA6A3F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7EF6B06-29D1-4AFF-A043-379B95B1A3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06787CD-A2C7-4EAD-8CC2-93DAECA6A3F0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7EF6B06-29D1-4AFF-A043-379B95B1A3F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79512" y="1268760"/>
            <a:ext cx="856895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 </a:t>
            </a:r>
          </a:p>
          <a:p>
            <a:pPr algn="ctr"/>
            <a:r>
              <a:rPr lang="es-E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Poliomielitis </a:t>
            </a:r>
            <a:endParaRPr lang="es-ES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imagenes de trabajo de la pol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3140968"/>
            <a:ext cx="5256584" cy="2880320"/>
          </a:xfrm>
          <a:prstGeom prst="rect">
            <a:avLst/>
          </a:prstGeom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/>
          <a:lstStyle/>
          <a:p>
            <a:r>
              <a:rPr lang="es-MX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Significado de la poliomielitis </a:t>
            </a:r>
            <a:endParaRPr lang="es-MX" dirty="0"/>
          </a:p>
        </p:txBody>
      </p:sp>
      <p:sp>
        <p:nvSpPr>
          <p:cNvPr id="2050" name="AutoShape 2" descr="Resultado de imagen para la poliomielit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/>
          <a:lstStyle/>
          <a:p>
            <a:r>
              <a:rPr lang="es-MX" sz="2400" dirty="0" smtClean="0"/>
              <a:t>La poliomielitis, es una enfermedad infecciosa que puede causar discapacidad, suele ser asintomática, lo que favorece su propagación y hace de las campañas de vacunación el único método de control efectivo.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6672" y="1268760"/>
            <a:ext cx="8615808" cy="5186048"/>
          </a:xfrm>
        </p:spPr>
        <p:txBody>
          <a:bodyPr>
            <a:normAutofit/>
          </a:bodyPr>
          <a:lstStyle/>
          <a:p>
            <a:r>
              <a:rPr lang="es-MX" sz="2400" dirty="0" smtClean="0"/>
              <a:t>El responsable de la poliomielitis </a:t>
            </a:r>
          </a:p>
          <a:p>
            <a:pPr>
              <a:buNone/>
            </a:pPr>
            <a:r>
              <a:rPr lang="es-MX" sz="2400" dirty="0" smtClean="0"/>
              <a:t>     es un virus que se conoce como </a:t>
            </a:r>
          </a:p>
          <a:p>
            <a:pPr>
              <a:buNone/>
            </a:pPr>
            <a:r>
              <a:rPr lang="es-MX" sz="2400" dirty="0" smtClean="0"/>
              <a:t>     Poliovirus. Esta formado por una </a:t>
            </a:r>
          </a:p>
          <a:p>
            <a:pPr>
              <a:buNone/>
            </a:pPr>
            <a:r>
              <a:rPr lang="es-MX" sz="2400" dirty="0" smtClean="0"/>
              <a:t>     estructura de proteínas que </a:t>
            </a:r>
          </a:p>
          <a:p>
            <a:pPr>
              <a:buNone/>
            </a:pPr>
            <a:r>
              <a:rPr lang="es-MX" sz="2400" dirty="0" smtClean="0"/>
              <a:t> </a:t>
            </a:r>
            <a:r>
              <a:rPr lang="es-MX" sz="2400" dirty="0" smtClean="0"/>
              <a:t>    contiene material  genética</a:t>
            </a:r>
          </a:p>
          <a:p>
            <a:pPr>
              <a:buNone/>
            </a:pPr>
            <a:r>
              <a:rPr lang="es-MX" sz="2400" dirty="0" smtClean="0"/>
              <a:t>     sencillo en forma de ARN.</a:t>
            </a:r>
          </a:p>
          <a:p>
            <a:r>
              <a:rPr lang="es-MX" sz="2400" dirty="0" smtClean="0"/>
              <a:t>El virus causante de la polio vive en </a:t>
            </a:r>
          </a:p>
          <a:p>
            <a:pPr>
              <a:buNone/>
            </a:pPr>
            <a:r>
              <a:rPr lang="es-MX" sz="2400" dirty="0" smtClean="0"/>
              <a:t>    la saliva, mucosidad y heces de personas infectadas. </a:t>
            </a:r>
          </a:p>
          <a:p>
            <a:r>
              <a:rPr lang="es-MX" sz="2400" dirty="0" smtClean="0"/>
              <a:t>Cuando una persona sana entra en contacto con el poliovirus, este entra por la boca y pasa así al tubo digestivo. 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0" y="260648"/>
            <a:ext cx="88292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Causas de la poliomielitis 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5 Imagen" descr="imagenes de trabajo de la pol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556792"/>
            <a:ext cx="2610991" cy="273630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sz="3200" dirty="0" smtClean="0"/>
              <a:t> </a:t>
            </a:r>
          </a:p>
          <a:p>
            <a:pPr>
              <a:buNone/>
            </a:pPr>
            <a:endParaRPr lang="es-MX" sz="3200" dirty="0" smtClean="0"/>
          </a:p>
          <a:p>
            <a:endParaRPr lang="es-MX" sz="3200" dirty="0" smtClean="0"/>
          </a:p>
          <a:p>
            <a:endParaRPr lang="es-MX" sz="3200" dirty="0" smtClean="0"/>
          </a:p>
          <a:p>
            <a:endParaRPr lang="es-MX" sz="2400" dirty="0" smtClean="0"/>
          </a:p>
          <a:p>
            <a:r>
              <a:rPr lang="es-MX" sz="2400" dirty="0" smtClean="0"/>
              <a:t>Esta enfermedad requiere </a:t>
            </a:r>
            <a:r>
              <a:rPr lang="es-MX" sz="2400" dirty="0" smtClean="0"/>
              <a:t>diagnóstico </a:t>
            </a:r>
            <a:r>
              <a:rPr lang="es-MX" sz="2400" dirty="0" smtClean="0"/>
              <a:t>médico ya que muchas </a:t>
            </a:r>
            <a:r>
              <a:rPr lang="es-MX" sz="2400" dirty="0" smtClean="0"/>
              <a:t>personas infectadas con el poliovirus no se enferman y no presentan síntomas. </a:t>
            </a:r>
            <a:r>
              <a:rPr lang="es-MX" sz="2400" dirty="0" smtClean="0"/>
              <a:t> Pero las personas que tienen síntomas estos son los mas comunes:</a:t>
            </a:r>
            <a:endParaRPr lang="es-MX" sz="2400" dirty="0" smtClean="0"/>
          </a:p>
          <a:p>
            <a:pPr>
              <a:buNone/>
            </a:pPr>
            <a:r>
              <a:rPr lang="es-MX" sz="2400" dirty="0" smtClean="0"/>
              <a:t>    </a:t>
            </a:r>
            <a:r>
              <a:rPr lang="es-MX" sz="2400" dirty="0" smtClean="0"/>
              <a:t> </a:t>
            </a:r>
            <a:r>
              <a:rPr lang="es-MX" sz="2400" dirty="0" smtClean="0"/>
              <a:t>Atrofia</a:t>
            </a:r>
            <a:r>
              <a:rPr lang="es-MX" sz="2400" dirty="0" smtClean="0"/>
              <a:t>, fatiga, fiebre o sensación de desmayo</a:t>
            </a:r>
          </a:p>
          <a:p>
            <a:pPr>
              <a:buNone/>
            </a:pPr>
            <a:r>
              <a:rPr lang="es-MX" sz="2400" b="1" dirty="0" smtClean="0"/>
              <a:t>    </a:t>
            </a:r>
            <a:r>
              <a:rPr lang="es-MX" sz="2400" b="1" dirty="0" smtClean="0"/>
              <a:t> </a:t>
            </a:r>
            <a:r>
              <a:rPr lang="es-MX" sz="2400" dirty="0" smtClean="0"/>
              <a:t>D</a:t>
            </a:r>
            <a:r>
              <a:rPr lang="es-MX" sz="2400" dirty="0" smtClean="0"/>
              <a:t>ebilidad </a:t>
            </a:r>
            <a:r>
              <a:rPr lang="es-MX" sz="2400" dirty="0" smtClean="0"/>
              <a:t>muscular, estremecimiento muscular o </a:t>
            </a:r>
            <a:r>
              <a:rPr lang="es-MX" sz="2400" dirty="0" smtClean="0"/>
              <a:t>   pérdida </a:t>
            </a:r>
            <a:r>
              <a:rPr lang="es-MX" sz="2400" dirty="0" smtClean="0"/>
              <a:t>de </a:t>
            </a:r>
            <a:r>
              <a:rPr lang="es-MX" sz="2400" dirty="0" smtClean="0"/>
              <a:t>músculo, nauseas y dolor de cabeza</a:t>
            </a:r>
            <a:endParaRPr lang="es-MX" sz="2400" dirty="0" smtClean="0"/>
          </a:p>
          <a:p>
            <a:pPr>
              <a:buNone/>
            </a:pPr>
            <a:r>
              <a:rPr lang="es-MX" sz="2400" dirty="0" smtClean="0"/>
              <a:t>     </a:t>
            </a:r>
            <a:endParaRPr lang="es-MX" sz="2400" dirty="0" smtClean="0"/>
          </a:p>
          <a:p>
            <a:pPr>
              <a:buNone/>
            </a:pPr>
            <a:endParaRPr lang="es-E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95536" y="188640"/>
            <a:ext cx="840807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Síntomas de la poliomielitis </a:t>
            </a:r>
            <a:endParaRPr lang="es-E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" name="6 Imagen" descr="imagenes de trabajo de la pol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124744"/>
            <a:ext cx="5328592" cy="21602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51520" y="1556792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El tratamiento en sí de la poliomielitis consiste en su prevención mediante la vacuna que se debe administrar en la infancia. La vacuna activa al sistema inmune para que identifique y elimine el virus de la polio de nuestro cuerpo si entramos en contacto con </a:t>
            </a:r>
            <a:r>
              <a:rPr lang="es-ES" sz="2400" dirty="0" smtClean="0"/>
              <a:t>él.</a:t>
            </a:r>
            <a:endParaRPr lang="es-MX" sz="2400" dirty="0"/>
          </a:p>
        </p:txBody>
      </p:sp>
      <p:sp>
        <p:nvSpPr>
          <p:cNvPr id="7" name="6 Rectángulo"/>
          <p:cNvSpPr/>
          <p:nvPr/>
        </p:nvSpPr>
        <p:spPr>
          <a:xfrm>
            <a:off x="323528" y="332656"/>
            <a:ext cx="81259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Tratamiento de la polio 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8" name="7 Imagen" descr="Resultado de imagen para tratamiento de la poliomieliti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573016"/>
            <a:ext cx="4972050" cy="30194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lnSpcReduction="10000"/>
          </a:bodyPr>
          <a:lstStyle/>
          <a:p>
            <a:endParaRPr lang="es-ES" sz="2400" dirty="0" smtClean="0"/>
          </a:p>
          <a:p>
            <a:endParaRPr lang="es-ES" sz="2400" dirty="0" smtClean="0"/>
          </a:p>
          <a:p>
            <a:endParaRPr lang="es-ES" sz="2400" dirty="0" smtClean="0"/>
          </a:p>
          <a:p>
            <a:endParaRPr lang="es-ES" sz="2400" dirty="0" smtClean="0"/>
          </a:p>
          <a:p>
            <a:endParaRPr lang="es-ES" sz="2400" dirty="0" smtClean="0"/>
          </a:p>
          <a:p>
            <a:r>
              <a:rPr lang="es-ES" sz="2400" dirty="0" smtClean="0"/>
              <a:t>El </a:t>
            </a:r>
            <a:r>
              <a:rPr lang="es-ES" sz="2400" dirty="0" smtClean="0"/>
              <a:t>virus se elimina principalmente por las heces o saliva, que   pueden entrar fácilmente en contacto con la mano, y así se pasa de persona en persona. Un método para evitar la propagación de la poliomielitis es mantener unas medidas correctas </a:t>
            </a:r>
            <a:r>
              <a:rPr lang="es-ES" sz="2400" dirty="0" smtClean="0"/>
              <a:t>de </a:t>
            </a:r>
            <a:r>
              <a:rPr lang="es-ES" sz="2400" dirty="0" smtClean="0"/>
              <a:t>higiene, con un lavado frecuente de manos, un control de los desperdicios, evitar el abono orgánico humano en los cultivos, etc.</a:t>
            </a:r>
            <a:endParaRPr lang="es-MX" sz="2400" dirty="0" smtClean="0"/>
          </a:p>
          <a:p>
            <a:pPr>
              <a:buNone/>
            </a:pP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323528" y="260648"/>
            <a:ext cx="57606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Prevención  </a:t>
            </a:r>
          </a:p>
        </p:txBody>
      </p:sp>
      <p:sp>
        <p:nvSpPr>
          <p:cNvPr id="16386" name="AutoShape 2" descr="Resultado de imagen para higiene perso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8" name="7 Imagen" descr="imagenes de trabajo de la pol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268760"/>
            <a:ext cx="5472608" cy="194421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Personalizado 4">
      <a:dk1>
        <a:sysClr val="windowText" lastClr="000000"/>
      </a:dk1>
      <a:lt1>
        <a:sysClr val="window" lastClr="FFFFFF"/>
      </a:lt1>
      <a:dk2>
        <a:srgbClr val="7030A0"/>
      </a:dk2>
      <a:lt2>
        <a:srgbClr val="53176B"/>
      </a:lt2>
      <a:accent1>
        <a:srgbClr val="7030A0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7030A0"/>
      </a:hlink>
      <a:folHlink>
        <a:srgbClr val="7030A0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460</TotalTime>
  <Words>287</Words>
  <Application>Microsoft Office PowerPoint</Application>
  <PresentationFormat>Presentación en pantalla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Brío</vt:lpstr>
      <vt:lpstr>Diapositiva 1</vt:lpstr>
      <vt:lpstr>Significado de la poliomielitis </vt:lpstr>
      <vt:lpstr>Diapositiva 3</vt:lpstr>
      <vt:lpstr>Diapositiva 4</vt:lpstr>
      <vt:lpstr>Diapositiva 5</vt:lpstr>
      <vt:lpstr>Diapositiva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HP</cp:lastModifiedBy>
  <cp:revision>28</cp:revision>
  <dcterms:created xsi:type="dcterms:W3CDTF">2017-10-30T21:04:57Z</dcterms:created>
  <dcterms:modified xsi:type="dcterms:W3CDTF">2017-10-31T04:45:22Z</dcterms:modified>
</cp:coreProperties>
</file>