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309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F6D5BBB-E4F5-4873-93DE-87F7BE629DA8}" type="datetimeFigureOut">
              <a:rPr lang="es-CO" smtClean="0"/>
              <a:pPr/>
              <a:t>22/10/2017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D416C8-69BC-4D8D-92F0-504CE51292CB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DUARDO\Desktop\Kevin%20serna%20telecafe\Video%2020%20A&#241;os%20Telecaf&#233;.mp4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03648" y="2535738"/>
            <a:ext cx="669674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8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ndalus" pitchFamily="18" charset="-78"/>
                <a:cs typeface="Andalus" pitchFamily="18" charset="-78"/>
              </a:rPr>
              <a:t>Telecafé</a:t>
            </a:r>
            <a:endParaRPr lang="es-ES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122" name="Picture 2" descr="En Vi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54" y="5643554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6395376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357166"/>
            <a:ext cx="7467600" cy="1143000"/>
          </a:xfrm>
        </p:spPr>
        <p:txBody>
          <a:bodyPr/>
          <a:lstStyle/>
          <a:p>
            <a:pPr algn="ctr"/>
            <a:r>
              <a:rPr lang="es-CO" dirty="0" smtClean="0">
                <a:latin typeface="Andalus" pitchFamily="18" charset="-78"/>
                <a:cs typeface="Andalus" pitchFamily="18" charset="-78"/>
              </a:rPr>
              <a:t>Telecafé en sus 20 años</a:t>
            </a:r>
            <a:endParaRPr lang="es-CO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43174" y="6215082"/>
            <a:ext cx="333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https://youtu.be/71sY52cKW9k</a:t>
            </a:r>
            <a:endParaRPr lang="es-CO" dirty="0"/>
          </a:p>
        </p:txBody>
      </p:sp>
      <p:pic>
        <p:nvPicPr>
          <p:cNvPr id="8" name="Video 20 Años Telecafé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7356" y="1714488"/>
            <a:ext cx="5214974" cy="375784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2" descr="En Viv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54" y="5643554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3846274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>
                <a:latin typeface="Andalus" pitchFamily="18" charset="-78"/>
                <a:cs typeface="Andalus" pitchFamily="18" charset="-78"/>
              </a:rPr>
              <a:t>FECHAS PARA RECORDAR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</a:t>
            </a:r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1984: Ministerio de Comunicaciones, dio vía libre a la creación de canales regionales.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1990: Se crea la Sociedad de Televisión de Caldas, Risaralda y Quindío TELECAFÉ Ltda.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1992: Telecafé sale al aire.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2000: Apertura de estudio de televisión en la ciudad de Pereira.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2003: Se inaugura Sede Administrativa y Operativa de Telecafé en la ciudad de Manizales.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2004: Inauguración del estudio de televisión en la ciudad de Armenia.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2005: Adquisición Unidad Móvil.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2006: Se realizó el lanzamiento de la señal satelital TELECAFÉ.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2007: Telecafé es certificado por la empresa </a:t>
            </a:r>
            <a:r>
              <a:rPr lang="es-CO" sz="3800" dirty="0" err="1" smtClean="0">
                <a:latin typeface="Andalus" pitchFamily="18" charset="-78"/>
                <a:cs typeface="Andalus" pitchFamily="18" charset="-78"/>
              </a:rPr>
              <a:t>Bereau</a:t>
            </a:r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 Veritas, con las normas ISO 9001:2000 y NTGP 1000:2004.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2008: Se automatizó la emisión de la programación de Telecafé.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2012: Adquisición nuevo sistema de archivo digital único en América Latina.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2012: Adquisición Unidad Móvil WEB.</a:t>
            </a:r>
          </a:p>
          <a:p>
            <a:r>
              <a:rPr lang="es-CO" sz="3800" dirty="0" smtClean="0">
                <a:latin typeface="Andalus" pitchFamily="18" charset="-78"/>
                <a:cs typeface="Andalus" pitchFamily="18" charset="-78"/>
              </a:rPr>
              <a:t>Año 2012: Adquisición de sistema AVIWEST para transmisión de video 3G y 4G LTE.</a:t>
            </a:r>
          </a:p>
          <a:p>
            <a:endParaRPr lang="es-CO" dirty="0"/>
          </a:p>
        </p:txBody>
      </p:sp>
      <p:pic>
        <p:nvPicPr>
          <p:cNvPr id="4" name="Picture 2" descr="En Vi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54" y="5643554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6827976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500174"/>
            <a:ext cx="7467600" cy="4525963"/>
          </a:xfrm>
        </p:spPr>
        <p:txBody>
          <a:bodyPr>
            <a:normAutofit/>
          </a:bodyPr>
          <a:lstStyle/>
          <a:p>
            <a:pPr algn="ctr"/>
            <a:r>
              <a:rPr lang="es-CO" sz="2800" dirty="0" smtClean="0">
                <a:latin typeface="Andalus" pitchFamily="18" charset="-78"/>
                <a:cs typeface="Andalus" pitchFamily="18" charset="-78"/>
              </a:rPr>
              <a:t>PRINCIPIOS</a:t>
            </a:r>
          </a:p>
          <a:p>
            <a:r>
              <a:rPr lang="es-CO" sz="1400" b="1" dirty="0" smtClean="0">
                <a:latin typeface="Andalus" pitchFamily="18" charset="-78"/>
                <a:cs typeface="Andalus" pitchFamily="18" charset="-78"/>
              </a:rPr>
              <a:t>–IDENTIDAD REGIONAL:</a:t>
            </a:r>
            <a:r>
              <a:rPr lang="es-CO" sz="1400" dirty="0" smtClean="0">
                <a:latin typeface="Andalus" pitchFamily="18" charset="-78"/>
                <a:cs typeface="Andalus" pitchFamily="18" charset="-78"/>
              </a:rPr>
              <a:t> Todas nuestras acciones y comportamientos se caracterizan por el compromiso y pertenencia hacia la región.</a:t>
            </a:r>
          </a:p>
          <a:p>
            <a:r>
              <a:rPr lang="es-CO" sz="1400" b="1" dirty="0" smtClean="0">
                <a:latin typeface="Andalus" pitchFamily="18" charset="-78"/>
                <a:cs typeface="Andalus" pitchFamily="18" charset="-78"/>
              </a:rPr>
              <a:t>–TRABAJO EN EQUIPO:</a:t>
            </a:r>
            <a:r>
              <a:rPr lang="es-CO" sz="1400" dirty="0" smtClean="0">
                <a:latin typeface="Andalus" pitchFamily="18" charset="-78"/>
                <a:cs typeface="Andalus" pitchFamily="18" charset="-78"/>
              </a:rPr>
              <a:t> Trabajamos juntos de forma integrada para la consecución de un objetivo común.</a:t>
            </a:r>
          </a:p>
          <a:p>
            <a:r>
              <a:rPr lang="es-CO" sz="1400" b="1" dirty="0" smtClean="0">
                <a:latin typeface="Andalus" pitchFamily="18" charset="-78"/>
                <a:cs typeface="Andalus" pitchFamily="18" charset="-78"/>
              </a:rPr>
              <a:t>–ACTITUD DE SERVICIO:</a:t>
            </a:r>
            <a:r>
              <a:rPr lang="es-CO" sz="1400" dirty="0" smtClean="0">
                <a:latin typeface="Andalus" pitchFamily="18" charset="-78"/>
                <a:cs typeface="Andalus" pitchFamily="18" charset="-78"/>
              </a:rPr>
              <a:t> Enfocamos todas nuestras acciones para descubrir, conocer y solucionar las necesidades y expectativas de nuestros clientes.</a:t>
            </a:r>
          </a:p>
          <a:p>
            <a:r>
              <a:rPr lang="es-CO" sz="1400" b="1" dirty="0" smtClean="0">
                <a:latin typeface="Andalus" pitchFamily="18" charset="-78"/>
                <a:cs typeface="Andalus" pitchFamily="18" charset="-78"/>
              </a:rPr>
              <a:t>–AUTOCONTROL:</a:t>
            </a:r>
            <a:r>
              <a:rPr lang="es-CO" sz="1400" dirty="0" smtClean="0">
                <a:latin typeface="Andalus" pitchFamily="18" charset="-78"/>
                <a:cs typeface="Andalus" pitchFamily="18" charset="-78"/>
              </a:rPr>
              <a:t> Controlamos nuestra conducta, a fin de optimizar los recursos de la organización.</a:t>
            </a:r>
          </a:p>
          <a:p>
            <a:endParaRPr lang="es-CO" dirty="0"/>
          </a:p>
        </p:txBody>
      </p:sp>
      <p:pic>
        <p:nvPicPr>
          <p:cNvPr id="6" name="Picture 2" descr="En Vi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54" y="5643554"/>
            <a:ext cx="1214446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063024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CO" dirty="0" smtClean="0"/>
              <a:t>	</a:t>
            </a:r>
            <a:r>
              <a:rPr lang="es-CO" sz="3600" dirty="0" smtClean="0">
                <a:latin typeface="Andalus" pitchFamily="18" charset="-78"/>
                <a:cs typeface="Andalus" pitchFamily="18" charset="-78"/>
              </a:rPr>
              <a:t>SOMOS LA COMPAÑÍA AUDIOVISUAL MAS GRANDE DEL EJE CAFETERO,GRACIAS POR VERNOS TODOS ESTOS AÑOS Y RECUERDA ESTAS VIENDO TELECAFÉÉÉ…</a:t>
            </a:r>
            <a:r>
              <a:rPr lang="es-CO" dirty="0" smtClean="0"/>
              <a:t> </a:t>
            </a:r>
            <a:r>
              <a:rPr lang="es-CO" dirty="0" smtClean="0"/>
              <a:t>♫</a:t>
            </a:r>
            <a:r>
              <a:rPr lang="es-CO" dirty="0" smtClean="0"/>
              <a:t> </a:t>
            </a:r>
            <a:r>
              <a:rPr lang="es-CO" dirty="0" smtClean="0"/>
              <a:t>♫</a:t>
            </a:r>
            <a:r>
              <a:rPr lang="es-CO" dirty="0" smtClean="0"/>
              <a:t> ♫</a:t>
            </a:r>
            <a:endParaRPr lang="es-CO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2" descr="En Vi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54" y="5643554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105</TotalTime>
  <Words>197</Words>
  <Application>Microsoft Office PowerPoint</Application>
  <PresentationFormat>Presentación en pantalla (4:3)</PresentationFormat>
  <Paragraphs>23</Paragraphs>
  <Slides>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Técnico</vt:lpstr>
      <vt:lpstr>Diapositiva 1</vt:lpstr>
      <vt:lpstr>Telecafé en sus 20 años</vt:lpstr>
      <vt:lpstr>FECHAS PARA RECORDAR 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Estudiante</dc:creator>
  <cp:lastModifiedBy>EDUARDO</cp:lastModifiedBy>
  <cp:revision>8</cp:revision>
  <dcterms:created xsi:type="dcterms:W3CDTF">2017-10-18T16:08:01Z</dcterms:created>
  <dcterms:modified xsi:type="dcterms:W3CDTF">2017-10-22T22:24:29Z</dcterms:modified>
</cp:coreProperties>
</file>