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1920123-C8A8-4877-ABE1-F92708B1BA13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CO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B67C74F-9793-4E01-8FFA-B63200588F6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0123-C8A8-4877-ABE1-F92708B1BA13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7C74F-9793-4E01-8FFA-B63200588F6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0123-C8A8-4877-ABE1-F92708B1BA13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7C74F-9793-4E01-8FFA-B63200588F6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1920123-C8A8-4877-ABE1-F92708B1BA13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7C74F-9793-4E01-8FFA-B63200588F6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1920123-C8A8-4877-ABE1-F92708B1BA13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B67C74F-9793-4E01-8FFA-B63200588F64}" type="slidenum">
              <a:rPr lang="es-CO" smtClean="0"/>
              <a:t>‹Nº›</a:t>
            </a:fld>
            <a:endParaRPr lang="es-CO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1920123-C8A8-4877-ABE1-F92708B1BA13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B67C74F-9793-4E01-8FFA-B63200588F6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1920123-C8A8-4877-ABE1-F92708B1BA13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B67C74F-9793-4E01-8FFA-B63200588F64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0123-C8A8-4877-ABE1-F92708B1BA13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7C74F-9793-4E01-8FFA-B63200588F6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1920123-C8A8-4877-ABE1-F92708B1BA13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B67C74F-9793-4E01-8FFA-B63200588F6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1920123-C8A8-4877-ABE1-F92708B1BA13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B67C74F-9793-4E01-8FFA-B63200588F64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1920123-C8A8-4877-ABE1-F92708B1BA13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B67C74F-9793-4E01-8FFA-B63200588F64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1920123-C8A8-4877-ABE1-F92708B1BA13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CO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B67C74F-9793-4E01-8FFA-B63200588F64}" type="slidenum">
              <a:rPr lang="es-CO" smtClean="0"/>
              <a:t>‹Nº›</a:t>
            </a:fld>
            <a:endParaRPr lang="es-C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0000"/>
                </a:solidFill>
              </a:rPr>
              <a:t>LA SIFILIS 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La sífilis es una enfermedad de transmisión sexual (ETS) causada por un tipo específico de bacterias. Si no se trata pronto y de manera correcta, la sífilis puede causar complicaciones a largo plazo. </a:t>
            </a:r>
            <a:endParaRPr lang="es-CO" dirty="0"/>
          </a:p>
        </p:txBody>
      </p:sp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556792"/>
            <a:ext cx="4248472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5493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idx="2"/>
          </p:nvPr>
        </p:nvSpPr>
        <p:spPr>
          <a:xfrm>
            <a:off x="323528" y="692696"/>
            <a:ext cx="2377440" cy="2656312"/>
          </a:xfrm>
        </p:spPr>
        <p:txBody>
          <a:bodyPr>
            <a:normAutofit/>
          </a:bodyPr>
          <a:lstStyle/>
          <a:p>
            <a:endParaRPr lang="es-CO" dirty="0">
              <a:solidFill>
                <a:srgbClr val="FF0000"/>
              </a:solidFill>
            </a:endParaRPr>
          </a:p>
          <a:p>
            <a:r>
              <a:rPr lang="es-CO" dirty="0">
                <a:solidFill>
                  <a:srgbClr val="FF0000"/>
                </a:solidFill>
              </a:rPr>
              <a:t>      </a:t>
            </a:r>
            <a:r>
              <a:rPr lang="es-CO" sz="4000" dirty="0" smtClean="0">
                <a:solidFill>
                  <a:srgbClr val="FF0000"/>
                </a:solidFill>
              </a:rPr>
              <a:t>HISTORIA DE LA SIFILIS 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CO" dirty="0"/>
              <a:t>El origen y antigüedad de la sífilis representa una de las controversias no resueltas más importantes en la historia de la medicina. Las preguntas fundamentales de esta controversia son:¿llego la sífilis al viejo mundo desde el nuevo mundo a través de la tripulación de Cristóbal colon –como parece indicarlo que la primera epidemia de esta enfermedad en Europa fuese registrada en 1493? o bien , ¿ se originó la sífilis en el viejo mundo y permaneció como una enfermedad no identificada hasta que a finales del siglo XV se hizo notoria por una mayor virulencia o transmisibilidad? En relación con esa controversia se han elaborado tres hipótesis del origen de la sífilis, que generan debate en el campo de la antropología y historiografía. </a:t>
            </a:r>
          </a:p>
          <a:p>
            <a:endParaRPr lang="es-CO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573016"/>
            <a:ext cx="333375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2127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</a:rPr>
              <a:t>TRATAMIENTOS PARA LA SIFILIS</a:t>
            </a:r>
            <a:endParaRPr lang="es-CO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0000"/>
                </a:solidFill>
              </a:rPr>
              <a:t>CASERO</a:t>
            </a:r>
            <a:r>
              <a:rPr lang="es-CO" dirty="0" smtClean="0"/>
              <a:t> </a:t>
            </a:r>
          </a:p>
          <a:p>
            <a:pPr marL="64008" indent="0">
              <a:buNone/>
            </a:pPr>
            <a:r>
              <a:rPr lang="es-CO" sz="1600" dirty="0"/>
              <a:t>Mezclar, partes iguales de sasafrás raspado, guayaco raspado, zarzaparrilla cortada y quina cortada. Extraer de esta mezcla 2 cucharadas y echar en un litro de agua que este hirviendo tapar y dejar en reposo. Filtrar y tomar 3 cucharadas al día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0000"/>
                </a:solidFill>
              </a:rPr>
              <a:t>MEDICO</a:t>
            </a:r>
          </a:p>
          <a:p>
            <a:pPr marL="64008" indent="0">
              <a:buNone/>
            </a:pPr>
            <a:r>
              <a:rPr lang="es-CO" sz="1800" dirty="0"/>
              <a:t>La sífilis puede curarse con penicilina, que es un antibiótico. La penicilina se da como una inyección. Si usted ha tenido sífilis durante 1 año o menos, solo necesita recibir 1 inyección. Si ha tenido sífilis durante más de  1 año, necesitara 2 inyecciones o más.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365104"/>
            <a:ext cx="3024336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653136"/>
            <a:ext cx="3038475" cy="1851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71883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29</TotalTime>
  <Words>281</Words>
  <Application>Microsoft Office PowerPoint</Application>
  <PresentationFormat>Presentación en pantalla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Brío</vt:lpstr>
      <vt:lpstr>LA SIFILIS </vt:lpstr>
      <vt:lpstr>Presentación de PowerPoint</vt:lpstr>
      <vt:lpstr>TRATAMIENTOS PARA LA SIFILIS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SIFILIS</dc:title>
  <dc:creator>ESTUDIANTE</dc:creator>
  <cp:lastModifiedBy>ESTUDIANTE</cp:lastModifiedBy>
  <cp:revision>3</cp:revision>
  <dcterms:created xsi:type="dcterms:W3CDTF">2017-10-30T12:01:57Z</dcterms:created>
  <dcterms:modified xsi:type="dcterms:W3CDTF">2017-10-30T12:31:38Z</dcterms:modified>
</cp:coreProperties>
</file>