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showGuides="1">
      <p:cViewPr varScale="1">
        <p:scale>
          <a:sx n="86" d="100"/>
          <a:sy n="86" d="100"/>
        </p:scale>
        <p:origin x="16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10/24/2017</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‹Nº›</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10/24/2017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10/24/2017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10/24/2017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10/24/2017</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‹Nº›</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10/24/2017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257300" y="2909102"/>
            <a:ext cx="4800600" cy="299639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633864" y="2909102"/>
            <a:ext cx="4800600" cy="299639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10/24/2017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10/24/2017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10/24/2017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10/24/2017</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‹Nº›</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10/24/2017</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10/24/2017</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‹Nº›</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pantioqu@frisby.com.co" TargetMode="External"/><Relationship Id="rId2" Type="http://schemas.openxmlformats.org/officeDocument/2006/relationships/hyperlink" Target="mailto:pcentro@frisby.com.co" TargetMode="External"/><Relationship Id="rId1" Type="http://schemas.openxmlformats.org/officeDocument/2006/relationships/slideLayout" Target="../slideLayouts/slideLayout2.xml"/><Relationship Id="rId5" Type="http://schemas.openxmlformats.org/officeDocument/2006/relationships/hyperlink" Target="mailto:pcosta@frisby.com.co" TargetMode="External"/><Relationship Id="rId4" Type="http://schemas.openxmlformats.org/officeDocument/2006/relationships/hyperlink" Target="mailto:poccidente@frisby.com.c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7B5B58-66D8-4B76-A473-EAF17CAF760D}"/>
              </a:ext>
            </a:extLst>
          </p:cNvPr>
          <p:cNvSpPr>
            <a:spLocks noGrp="1"/>
          </p:cNvSpPr>
          <p:nvPr>
            <p:ph type="ctrTitle"/>
          </p:nvPr>
        </p:nvSpPr>
        <p:spPr/>
        <p:txBody>
          <a:bodyPr/>
          <a:lstStyle/>
          <a:p>
            <a:r>
              <a:rPr lang="es-CO" dirty="0"/>
              <a:t>FRISBY</a:t>
            </a:r>
          </a:p>
        </p:txBody>
      </p:sp>
      <p:sp>
        <p:nvSpPr>
          <p:cNvPr id="3" name="Subtítulo 2">
            <a:extLst>
              <a:ext uri="{FF2B5EF4-FFF2-40B4-BE49-F238E27FC236}">
                <a16:creationId xmlns:a16="http://schemas.microsoft.com/office/drawing/2014/main" id="{01092C0F-1E57-42B5-82C1-D56371D4E962}"/>
              </a:ext>
            </a:extLst>
          </p:cNvPr>
          <p:cNvSpPr>
            <a:spLocks noGrp="1"/>
          </p:cNvSpPr>
          <p:nvPr>
            <p:ph type="subTitle" idx="1"/>
          </p:nvPr>
        </p:nvSpPr>
        <p:spPr/>
        <p:txBody>
          <a:bodyPr/>
          <a:lstStyle/>
          <a:p>
            <a:endParaRPr lang="es-CO" dirty="0"/>
          </a:p>
        </p:txBody>
      </p:sp>
    </p:spTree>
    <p:extLst>
      <p:ext uri="{BB962C8B-B14F-4D97-AF65-F5344CB8AC3E}">
        <p14:creationId xmlns:p14="http://schemas.microsoft.com/office/powerpoint/2010/main" val="3353636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4E1E70-934C-456F-ABE3-A77A6905C1AB}"/>
              </a:ext>
            </a:extLst>
          </p:cNvPr>
          <p:cNvSpPr>
            <a:spLocks noGrp="1"/>
          </p:cNvSpPr>
          <p:nvPr>
            <p:ph type="title"/>
          </p:nvPr>
        </p:nvSpPr>
        <p:spPr/>
        <p:txBody>
          <a:bodyPr/>
          <a:lstStyle/>
          <a:p>
            <a:r>
              <a:rPr lang="es-CO" b="1" dirty="0"/>
              <a:t>Marca </a:t>
            </a:r>
            <a:r>
              <a:rPr lang="es-CO" b="1" dirty="0" err="1"/>
              <a:t>frisby</a:t>
            </a:r>
            <a:br>
              <a:rPr lang="es-CO" dirty="0"/>
            </a:br>
            <a:endParaRPr lang="es-CO" dirty="0"/>
          </a:p>
        </p:txBody>
      </p:sp>
      <p:sp>
        <p:nvSpPr>
          <p:cNvPr id="3" name="Marcador de contenido 2">
            <a:extLst>
              <a:ext uri="{FF2B5EF4-FFF2-40B4-BE49-F238E27FC236}">
                <a16:creationId xmlns:a16="http://schemas.microsoft.com/office/drawing/2014/main" id="{61AEBFC9-EB1D-450D-9FE9-9533D5039D34}"/>
              </a:ext>
            </a:extLst>
          </p:cNvPr>
          <p:cNvSpPr>
            <a:spLocks noGrp="1"/>
          </p:cNvSpPr>
          <p:nvPr>
            <p:ph idx="1"/>
          </p:nvPr>
        </p:nvSpPr>
        <p:spPr/>
        <p:txBody>
          <a:bodyPr/>
          <a:lstStyle/>
          <a:p>
            <a:r>
              <a:rPr lang="es-CO" dirty="0"/>
              <a:t>La marca </a:t>
            </a:r>
            <a:r>
              <a:rPr lang="es-CO" dirty="0" err="1"/>
              <a:t>frisby</a:t>
            </a:r>
            <a:r>
              <a:rPr lang="es-CO" dirty="0"/>
              <a:t> es una de las mas reconocidas en el mercado de comidas rápidas en el país. Enfocada en el segmento de pollo, ha liberado la categoría en Colombia y se ha posicionado como una de las cinco marcas de mayor en vena en el país</a:t>
            </a:r>
          </a:p>
          <a:p>
            <a:pPr marL="0" indent="0">
              <a:buNone/>
            </a:pPr>
            <a:endParaRPr lang="es-CO" dirty="0"/>
          </a:p>
        </p:txBody>
      </p:sp>
      <p:pic>
        <p:nvPicPr>
          <p:cNvPr id="4" name="Imagen 3" descr="Resultado de imagen de frisby">
            <a:extLst>
              <a:ext uri="{FF2B5EF4-FFF2-40B4-BE49-F238E27FC236}">
                <a16:creationId xmlns:a16="http://schemas.microsoft.com/office/drawing/2014/main" id="{1C09C0EC-1376-4E09-A042-CF4D9C3247B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28937" y="3524776"/>
            <a:ext cx="2932430" cy="2105660"/>
          </a:xfrm>
          <a:prstGeom prst="rect">
            <a:avLst/>
          </a:prstGeom>
          <a:noFill/>
          <a:ln>
            <a:noFill/>
          </a:ln>
        </p:spPr>
      </p:pic>
    </p:spTree>
    <p:extLst>
      <p:ext uri="{BB962C8B-B14F-4D97-AF65-F5344CB8AC3E}">
        <p14:creationId xmlns:p14="http://schemas.microsoft.com/office/powerpoint/2010/main" val="3914621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A91676-E422-402D-8064-9658F852E8EF}"/>
              </a:ext>
            </a:extLst>
          </p:cNvPr>
          <p:cNvSpPr>
            <a:spLocks noGrp="1"/>
          </p:cNvSpPr>
          <p:nvPr>
            <p:ph type="title"/>
          </p:nvPr>
        </p:nvSpPr>
        <p:spPr/>
        <p:txBody>
          <a:bodyPr/>
          <a:lstStyle/>
          <a:p>
            <a:r>
              <a:rPr lang="es-CO" b="1" dirty="0"/>
              <a:t>Historia</a:t>
            </a:r>
            <a:br>
              <a:rPr lang="es-CO" dirty="0"/>
            </a:br>
            <a:endParaRPr lang="es-CO" dirty="0"/>
          </a:p>
        </p:txBody>
      </p:sp>
      <p:sp>
        <p:nvSpPr>
          <p:cNvPr id="3" name="Marcador de contenido 2">
            <a:extLst>
              <a:ext uri="{FF2B5EF4-FFF2-40B4-BE49-F238E27FC236}">
                <a16:creationId xmlns:a16="http://schemas.microsoft.com/office/drawing/2014/main" id="{EB91DB3F-F9CF-4E3C-ACD9-788CA104DD43}"/>
              </a:ext>
            </a:extLst>
          </p:cNvPr>
          <p:cNvSpPr>
            <a:spLocks noGrp="1"/>
          </p:cNvSpPr>
          <p:nvPr>
            <p:ph idx="1"/>
          </p:nvPr>
        </p:nvSpPr>
        <p:spPr/>
        <p:txBody>
          <a:bodyPr>
            <a:normAutofit fontScale="85000" lnSpcReduction="10000"/>
          </a:bodyPr>
          <a:lstStyle/>
          <a:p>
            <a:r>
              <a:rPr lang="es-CO" dirty="0"/>
              <a:t>Todo comienza en 1977, cuando Alfredo Hoyos Mazuera y Liliana Restrepo Arenas inauguraron en la ciudad de Pereira la primera pizzería llamada FRISBY, causando sensación en los ciudadanos. A los pocos días comenzaron a buscar nuevos productos para ofrecer, y así llega el pollo apanado como una opción en el menú. Esta es la primera vez que en Colombia se encuentra el pollo en una preparación apanada. Este se convirtió en el producto más pedido por los clientes y en el icono de ventas de la cadena.</a:t>
            </a:r>
          </a:p>
          <a:p>
            <a:r>
              <a:rPr lang="es-CO" dirty="0"/>
              <a:t> </a:t>
            </a:r>
          </a:p>
          <a:p>
            <a:r>
              <a:rPr lang="es-CO" dirty="0"/>
              <a:t>En el año 1978 se inicia la apertura de nuevos puntos en diferentes ciudades del Eje Cafetero debido a su cercanía con la ciudad de origen. En el año 1987 los primeros locales en Bogotá y en el año 1990 en Medellín. Actualmente </a:t>
            </a:r>
            <a:r>
              <a:rPr lang="es-CO" dirty="0" err="1"/>
              <a:t>Frisby</a:t>
            </a:r>
            <a:r>
              <a:rPr lang="es-CO" dirty="0"/>
              <a:t> cuenta con más de 200 puntos de venta en 50 cabeceras municipales, siendo así una de las cadenas con mayor cobertura en el territorio nacional. FRISBY cuenta con 3,500 colaboradores que se encargan de mantener en cada entrega las premisas de sabor, servicio y calidad.</a:t>
            </a:r>
          </a:p>
          <a:p>
            <a:endParaRPr lang="es-CO" dirty="0"/>
          </a:p>
        </p:txBody>
      </p:sp>
    </p:spTree>
    <p:extLst>
      <p:ext uri="{BB962C8B-B14F-4D97-AF65-F5344CB8AC3E}">
        <p14:creationId xmlns:p14="http://schemas.microsoft.com/office/powerpoint/2010/main" val="3315446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640E62-5C08-4659-9F72-3EB96EE37982}"/>
              </a:ext>
            </a:extLst>
          </p:cNvPr>
          <p:cNvSpPr>
            <a:spLocks noGrp="1"/>
          </p:cNvSpPr>
          <p:nvPr>
            <p:ph type="title"/>
          </p:nvPr>
        </p:nvSpPr>
        <p:spPr/>
        <p:txBody>
          <a:bodyPr/>
          <a:lstStyle/>
          <a:p>
            <a:r>
              <a:rPr lang="es-CO" b="1" dirty="0"/>
              <a:t>Social</a:t>
            </a:r>
            <a:br>
              <a:rPr lang="es-CO" b="1" dirty="0"/>
            </a:br>
            <a:endParaRPr lang="es-CO" dirty="0"/>
          </a:p>
        </p:txBody>
      </p:sp>
      <p:sp>
        <p:nvSpPr>
          <p:cNvPr id="3" name="Marcador de contenido 2">
            <a:extLst>
              <a:ext uri="{FF2B5EF4-FFF2-40B4-BE49-F238E27FC236}">
                <a16:creationId xmlns:a16="http://schemas.microsoft.com/office/drawing/2014/main" id="{6FD26D16-6FD4-4911-AC81-C7069995C5C3}"/>
              </a:ext>
            </a:extLst>
          </p:cNvPr>
          <p:cNvSpPr>
            <a:spLocks noGrp="1"/>
          </p:cNvSpPr>
          <p:nvPr>
            <p:ph idx="1"/>
          </p:nvPr>
        </p:nvSpPr>
        <p:spPr/>
        <p:txBody>
          <a:bodyPr/>
          <a:lstStyle/>
          <a:p>
            <a:r>
              <a:rPr lang="es-CO" dirty="0"/>
              <a:t>En compañía de ANSPE (Agencia Nacional para la Superación de la Pobreza Extrema) se han impactado 6.000 familias a nivel nacional mediante el proyecto “Seguridad Alimentaria”. Se le ha enseñado a estas familias a apropiar los conceptos de alimentación balanceada y casera para lograr abastecerse con alimentos con un alto nivel nutricional, mejorando así su calidad de vida.</a:t>
            </a:r>
          </a:p>
          <a:p>
            <a:endParaRPr lang="es-CO" dirty="0"/>
          </a:p>
        </p:txBody>
      </p:sp>
    </p:spTree>
    <p:extLst>
      <p:ext uri="{BB962C8B-B14F-4D97-AF65-F5344CB8AC3E}">
        <p14:creationId xmlns:p14="http://schemas.microsoft.com/office/powerpoint/2010/main" val="1162357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B06E02-4374-49C7-A277-2B3B20570C45}"/>
              </a:ext>
            </a:extLst>
          </p:cNvPr>
          <p:cNvSpPr>
            <a:spLocks noGrp="1"/>
          </p:cNvSpPr>
          <p:nvPr>
            <p:ph type="title"/>
          </p:nvPr>
        </p:nvSpPr>
        <p:spPr/>
        <p:txBody>
          <a:bodyPr/>
          <a:lstStyle/>
          <a:p>
            <a:r>
              <a:rPr lang="es-ES" b="1" dirty="0"/>
              <a:t>Trabaja con Nosotros</a:t>
            </a:r>
            <a:br>
              <a:rPr lang="es-CO" b="1" dirty="0"/>
            </a:br>
            <a:endParaRPr lang="es-CO" dirty="0"/>
          </a:p>
        </p:txBody>
      </p:sp>
      <p:sp>
        <p:nvSpPr>
          <p:cNvPr id="3" name="Marcador de contenido 2">
            <a:extLst>
              <a:ext uri="{FF2B5EF4-FFF2-40B4-BE49-F238E27FC236}">
                <a16:creationId xmlns:a16="http://schemas.microsoft.com/office/drawing/2014/main" id="{C835A90E-77A1-4772-8C73-F29E8B2CBCD6}"/>
              </a:ext>
            </a:extLst>
          </p:cNvPr>
          <p:cNvSpPr>
            <a:spLocks noGrp="1"/>
          </p:cNvSpPr>
          <p:nvPr>
            <p:ph idx="1"/>
          </p:nvPr>
        </p:nvSpPr>
        <p:spPr/>
        <p:txBody>
          <a:bodyPr>
            <a:normAutofit fontScale="92500" lnSpcReduction="20000"/>
          </a:bodyPr>
          <a:lstStyle/>
          <a:p>
            <a:r>
              <a:rPr lang="es-ES" dirty="0"/>
              <a:t>!Nuestro equipo esta conformado por gente que va mas allá!</a:t>
            </a:r>
            <a:endParaRPr lang="es-CO" dirty="0"/>
          </a:p>
          <a:p>
            <a:r>
              <a:rPr lang="es-ES" dirty="0"/>
              <a:t>Si eres fresco, alegre, respetuoso, transparente y disfrutas lo que haces... Éste es tu lugar.</a:t>
            </a:r>
            <a:endParaRPr lang="es-CO" dirty="0"/>
          </a:p>
          <a:p>
            <a:r>
              <a:rPr lang="es-ES" dirty="0"/>
              <a:t>Requerimos auxiliares de restaurantes, domiciliarios, cajeros y administradores.</a:t>
            </a:r>
            <a:endParaRPr lang="es-CO" dirty="0"/>
          </a:p>
          <a:p>
            <a:r>
              <a:rPr lang="es-ES" dirty="0"/>
              <a:t>Envíanos tu hoja de vida según tu ubicación de preferencia laboral: </a:t>
            </a:r>
            <a:br>
              <a:rPr lang="es-ES" dirty="0"/>
            </a:br>
            <a:br>
              <a:rPr lang="es-ES" dirty="0"/>
            </a:br>
            <a:r>
              <a:rPr lang="es-ES" dirty="0"/>
              <a:t>Cundinamarca, Boyacá, Huila, Orinoquia o Santanderes: </a:t>
            </a:r>
            <a:r>
              <a:rPr lang="es-ES" u="sng" dirty="0">
                <a:hlinkClick r:id="rId2"/>
              </a:rPr>
              <a:t>pcentro@frisby.com.co</a:t>
            </a:r>
            <a:r>
              <a:rPr lang="es-ES" dirty="0"/>
              <a:t> </a:t>
            </a:r>
            <a:br>
              <a:rPr lang="es-ES" dirty="0"/>
            </a:br>
            <a:br>
              <a:rPr lang="es-ES" dirty="0"/>
            </a:br>
            <a:r>
              <a:rPr lang="es-ES" dirty="0"/>
              <a:t>Antioquia: </a:t>
            </a:r>
            <a:r>
              <a:rPr lang="es-ES" u="sng" dirty="0">
                <a:hlinkClick r:id="rId3"/>
              </a:rPr>
              <a:t>pantioqu@frisby.com.co</a:t>
            </a:r>
            <a:r>
              <a:rPr lang="es-ES" dirty="0"/>
              <a:t> </a:t>
            </a:r>
            <a:br>
              <a:rPr lang="es-ES" dirty="0"/>
            </a:br>
            <a:br>
              <a:rPr lang="es-ES" dirty="0"/>
            </a:br>
            <a:r>
              <a:rPr lang="es-ES" dirty="0"/>
              <a:t>Valle, Cauca, Eje Cafetero: </a:t>
            </a:r>
            <a:r>
              <a:rPr lang="es-ES" u="sng" dirty="0">
                <a:hlinkClick r:id="rId4"/>
              </a:rPr>
              <a:t>poccidente@frisby.com.co</a:t>
            </a:r>
            <a:r>
              <a:rPr lang="es-ES" dirty="0"/>
              <a:t> </a:t>
            </a:r>
            <a:br>
              <a:rPr lang="es-ES" dirty="0"/>
            </a:br>
            <a:br>
              <a:rPr lang="es-ES" dirty="0"/>
            </a:br>
            <a:r>
              <a:rPr lang="es-ES" dirty="0"/>
              <a:t>Costa Caribe: </a:t>
            </a:r>
            <a:r>
              <a:rPr lang="es-ES" u="sng" dirty="0">
                <a:hlinkClick r:id="rId5"/>
              </a:rPr>
              <a:t>pcosta@frisby.com.co</a:t>
            </a:r>
            <a:endParaRPr lang="es-CO" dirty="0"/>
          </a:p>
          <a:p>
            <a:endParaRPr lang="es-CO" dirty="0"/>
          </a:p>
        </p:txBody>
      </p:sp>
    </p:spTree>
    <p:extLst>
      <p:ext uri="{BB962C8B-B14F-4D97-AF65-F5344CB8AC3E}">
        <p14:creationId xmlns:p14="http://schemas.microsoft.com/office/powerpoint/2010/main" val="1848184217"/>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TM10001106[[fn=Distintivo]]</Template>
  <TotalTime>11</TotalTime>
  <Words>270</Words>
  <Application>Microsoft Office PowerPoint</Application>
  <PresentationFormat>Panorámica</PresentationFormat>
  <Paragraphs>14</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Gill Sans MT</vt:lpstr>
      <vt:lpstr>Impact</vt:lpstr>
      <vt:lpstr>Badge</vt:lpstr>
      <vt:lpstr>FRISBY</vt:lpstr>
      <vt:lpstr>Marca frisby </vt:lpstr>
      <vt:lpstr>Historia </vt:lpstr>
      <vt:lpstr>Social </vt:lpstr>
      <vt:lpstr>Trabaja con Nosotros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FRISBY</dc:title>
  <dc:creator>Adela Osorio</dc:creator>
  <cp:lastModifiedBy>Adela Osorio</cp:lastModifiedBy>
  <cp:revision>2</cp:revision>
  <dcterms:created xsi:type="dcterms:W3CDTF">2017-10-25T03:16:17Z</dcterms:created>
  <dcterms:modified xsi:type="dcterms:W3CDTF">2017-10-25T03:27:47Z</dcterms:modified>
</cp:coreProperties>
</file>