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91BE-6C35-4A00-AD67-7A8724C9D2E2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0935-25E0-4DAA-9AE4-EABD288B0A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98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0935-25E0-4DAA-9AE4-EABD288B0A2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99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1BB39B-B97C-46AE-B2E5-EE58569724FD}" type="datetimeFigureOut">
              <a:rPr lang="es-CO" smtClean="0"/>
              <a:t>28/10/2017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92E6CF-8036-4CE9-94E7-D65A3152E27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PhCUgUKw4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80000">
              <a:srgbClr val="7030A0">
                <a:lumMod val="68000"/>
                <a:alpha val="77000"/>
              </a:srgbClr>
            </a:gs>
            <a:gs pos="80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05" y="1700808"/>
            <a:ext cx="314325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3 Subtítulo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/>
          <a:p>
            <a:r>
              <a:rPr lang="es-CO" dirty="0"/>
              <a:t>AEROLINEA</a:t>
            </a:r>
          </a:p>
        </p:txBody>
      </p:sp>
    </p:spTree>
    <p:extLst>
      <p:ext uri="{BB962C8B-B14F-4D97-AF65-F5344CB8AC3E}">
        <p14:creationId xmlns:p14="http://schemas.microsoft.com/office/powerpoint/2010/main" val="18245566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Elementos multimedia en línea 3">
            <a:hlinkClick r:id="" action="ppaction://media"/>
            <a:extLst>
              <a:ext uri="{FF2B5EF4-FFF2-40B4-BE49-F238E27FC236}">
                <a16:creationId xmlns:a16="http://schemas.microsoft.com/office/drawing/2014/main" id="{72D69232-CB57-4906-BE1C-4C5173BC93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5576" y="548680"/>
            <a:ext cx="7704856" cy="5778642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7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3AE22BE-8B89-4734-BADA-DDBD0495F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764705"/>
            <a:ext cx="6840760" cy="49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es?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r>
              <a:rPr lang="es-CO" sz="1800" dirty="0">
                <a:latin typeface="Arial" pitchFamily="34" charset="0"/>
                <a:cs typeface="Arial" pitchFamily="34" charset="0"/>
              </a:rPr>
              <a:t>Es una aerolínea de bajo costo comercial de pasajeros de Colombia.</a:t>
            </a:r>
          </a:p>
          <a:p>
            <a:r>
              <a:rPr lang="es-CO" sz="1800" dirty="0">
                <a:latin typeface="Arial" pitchFamily="34" charset="0"/>
                <a:cs typeface="Arial" pitchFamily="34" charset="0"/>
              </a:rPr>
              <a:t>Fundada el 16 de septiembre de 2009 bajo el nombre de </a:t>
            </a:r>
            <a:r>
              <a:rPr lang="es-CO" sz="1800" dirty="0" err="1">
                <a:latin typeface="Arial" pitchFamily="34" charset="0"/>
                <a:cs typeface="Arial" pitchFamily="34" charset="0"/>
              </a:rPr>
              <a:t>fast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 Colombia S.A.S., inicio operaciones el 25 de mayo de 2012.</a:t>
            </a:r>
          </a:p>
          <a:p>
            <a:r>
              <a:rPr lang="es-CO" sz="1800" dirty="0">
                <a:latin typeface="Arial" pitchFamily="34" charset="0"/>
                <a:cs typeface="Arial" pitchFamily="34" charset="0"/>
              </a:rPr>
              <a:t>Su centro de operaciones es el aeropuerto internacional José maría Córdova de rio negro que brinda servicio a Medellín.</a:t>
            </a:r>
          </a:p>
          <a:p>
            <a:endParaRPr lang="es-CO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b="1" dirty="0"/>
              <a:t>CREADOR DE LA AEROLINEA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8533"/>
            <a:ext cx="3096344" cy="29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34" y="2780927"/>
            <a:ext cx="2824386" cy="29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Historia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1800" dirty="0">
                <a:solidFill>
                  <a:srgbClr val="000000"/>
                </a:solidFill>
                <a:latin typeface="Arial"/>
                <a:ea typeface="Times New Roman"/>
              </a:rPr>
              <a:t>Inicialmente la aerolínea había establecido su centro de operaciones principal en el Aeropuerto Internacional El Dorado de Bogotá, sin embargo, a pesar de las obras de modernización que lleva a cabo dicho aeropuerto, los altos costos de operación y los limitados slots de operación se decidió hacer un sondeo de todos los aeropuertos de Colombia y el resultado definitivo y oficial originó que se trasladara el centro de operaciones al aeropuerto de Rio negó en cercanías.</a:t>
            </a:r>
            <a:endParaRPr lang="es-CO" sz="18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6258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052736"/>
            <a:ext cx="6196405" cy="4248472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286000" y="2116846"/>
            <a:ext cx="4572000" cy="351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CO" i="0" spc="75" dirty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pc="75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i="0" spc="75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Su actual presidente es William Shaw, quien a su vez es el fundador y durante 4 años fue el Vicepresidente Comercial de la aerolínea. Trabajó 14 en </a:t>
            </a:r>
            <a:r>
              <a:rPr lang="es-CO" i="0" u="none" strike="noStrike" spc="75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British Aiways</a:t>
            </a:r>
            <a:r>
              <a:rPr lang="es-CO" i="0" spc="75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y tiene más de 18 años de experiencia en la industria aeronáutica.</a:t>
            </a:r>
            <a:endParaRPr lang="es-CO" i="1" spc="75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r>
              <a:rPr lang="es-CO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La aerolínea forma parte del fondo de inversiones «</a:t>
            </a:r>
            <a:r>
              <a:rPr lang="es-CO" sz="1600" u="none" strike="noStrike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Irlanda Aviación</a:t>
            </a:r>
            <a:r>
              <a:rPr lang="es-CO" sz="16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». </a:t>
            </a:r>
            <a:endParaRPr lang="es-C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951163" cy="16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1249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340769"/>
            <a:ext cx="6196405" cy="40324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pc="75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Irlanda es el desarrollador líder de aerolíneas de bajo costo del mundo, liderada por Declan Ryan, uno de los fundadores de Ryanair. Irlanda ha desarrollado exitosamente 6 aerolíneas de bajo costo en el mundo, siendo ellas Ryanair, Tiger Airways en Australia y Singapur, Allegiant en Estados Unidos, Viva Aerobús en México, </a:t>
            </a:r>
            <a:r>
              <a:rPr lang="es-CO" b="1" spc="75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Viva Colombia</a:t>
            </a:r>
            <a:r>
              <a:rPr lang="es-CO" spc="75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y Viva Air Perú. Actualmente Irlanda tiene el 100% de sus acciones.</a:t>
            </a:r>
            <a:endParaRPr lang="es-CO" i="1" spc="75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pc="75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En el 2017 apoyará el nacimiento y consolidación de Viva Air Perú, su aerolínea hermana</a:t>
            </a:r>
            <a:r>
              <a:rPr lang="es-CO" spc="75" dirty="0">
                <a:solidFill>
                  <a:srgbClr val="4F81BD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es-CO" i="1" spc="75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208149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Fines: entregar los bienes o servicios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Funciones: 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*comercial: conexión entre la empresa y el consumidor compras, ventas, y publicidad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Elemento: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*organización interior: forma de organización empresarial u organigrama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*exterior: dependencia con proveedores, clientes, organismos públicos etc.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Clases:</a:t>
            </a:r>
            <a:r>
              <a:rPr lang="es-CO" sz="50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por sector económico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5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*terciario: sector de servicios carecen de procesos productivos como por ejemplo las empresas comerciales, administración, pública, seguro, bolsas, hospitales entre otros</a:t>
            </a:r>
            <a:endParaRPr lang="es-CO" sz="50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94253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484784"/>
            <a:ext cx="6196405" cy="39604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Por tamaño: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sz="2000" dirty="0">
                <a:latin typeface="Calibri"/>
                <a:ea typeface="Times New Roman"/>
                <a:cs typeface="Times New Roman"/>
              </a:rPr>
              <a:t> </a:t>
            </a:r>
            <a:r>
              <a:rPr lang="es-CO" dirty="0">
                <a:solidFill>
                  <a:srgbClr val="000000"/>
                </a:solidFill>
                <a:latin typeface="Arial"/>
              </a:rPr>
              <a:t>*grande: capital elevado uso tecnológico, más de 250 empleados, forma jurídica de sociedades de capital</a:t>
            </a:r>
            <a:r>
              <a:rPr lang="es-CO" dirty="0"/>
              <a:t> </a:t>
            </a: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Por capital: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*privada: inversión por parte de particulares, interés común y obtención del máximo beneficio 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Por la forma jurídica: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*colectiva: existe una separación entre el patrimonio de la empresa y el personal se responde entre las deudas de terceros.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93754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¿Que características comunes tienen las empresas?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Son unidades de producción de bienes o representación de servicios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Sistema: humanos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Unidades de producción de bienes y/o  servicios: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*Bienes: artículos que satisfacen las necesidades de un hombre y se obtiene gracias a la transformación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* Servicios: son acciones que no aprecian a simple vista no tienen apariencia corporal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Necesidades: es la falta de todo aquello que se requiere para la conversación</a:t>
            </a: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CO" sz="2000" dirty="0">
              <a:latin typeface="Calibri"/>
              <a:ea typeface="Times New Roman"/>
              <a:cs typeface="Times New Roman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730004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</TotalTime>
  <Words>301</Words>
  <Application>Microsoft Office PowerPoint</Application>
  <PresentationFormat>Presentación en pantalla (4:3)</PresentationFormat>
  <Paragraphs>38</Paragraphs>
  <Slides>11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Brush Script MT</vt:lpstr>
      <vt:lpstr>Calibri</vt:lpstr>
      <vt:lpstr>Cambria</vt:lpstr>
      <vt:lpstr>Constantia</vt:lpstr>
      <vt:lpstr>Franklin Gothic Book</vt:lpstr>
      <vt:lpstr>Rage Italic</vt:lpstr>
      <vt:lpstr>Times New Roman</vt:lpstr>
      <vt:lpstr>Chincheta</vt:lpstr>
      <vt:lpstr>Presentación de PowerPoint</vt:lpstr>
      <vt:lpstr>¿Qué es?</vt:lpstr>
      <vt:lpstr>Presentación de PowerPoint</vt:lpstr>
      <vt:lpstr>Historia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Colombia</dc:title>
  <dc:creator>ESTUDIANTE</dc:creator>
  <cp:lastModifiedBy>Nicolas</cp:lastModifiedBy>
  <cp:revision>10</cp:revision>
  <dcterms:created xsi:type="dcterms:W3CDTF">2017-10-18T16:13:09Z</dcterms:created>
  <dcterms:modified xsi:type="dcterms:W3CDTF">2017-10-29T00:12:26Z</dcterms:modified>
</cp:coreProperties>
</file>