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F6278-4042-4E2E-A20C-00A15C12961F}" type="datetimeFigureOut">
              <a:rPr lang="es-CO" smtClean="0"/>
              <a:t>30/10/2017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76F09-B541-4109-8939-1FCEADD7E8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879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76F09-B541-4109-8939-1FCEADD7E83B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7679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8098893-4C6F-4110-A6BD-F0F43EDB093B}" type="datetimeFigureOut">
              <a:rPr lang="es-CO" smtClean="0"/>
              <a:t>30/10/2017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CO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2C25862-9BF9-47A9-B5B3-0F608FC7D4F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8893-4C6F-4110-A6BD-F0F43EDB093B}" type="datetimeFigureOut">
              <a:rPr lang="es-CO" smtClean="0"/>
              <a:t>30/10/2017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5862-9BF9-47A9-B5B3-0F608FC7D4F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8893-4C6F-4110-A6BD-F0F43EDB093B}" type="datetimeFigureOut">
              <a:rPr lang="es-CO" smtClean="0"/>
              <a:t>30/10/2017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5862-9BF9-47A9-B5B3-0F608FC7D4F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8098893-4C6F-4110-A6BD-F0F43EDB093B}" type="datetimeFigureOut">
              <a:rPr lang="es-CO" smtClean="0"/>
              <a:t>30/10/2017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5862-9BF9-47A9-B5B3-0F608FC7D4F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8098893-4C6F-4110-A6BD-F0F43EDB093B}" type="datetimeFigureOut">
              <a:rPr lang="es-CO" smtClean="0"/>
              <a:t>30/10/2017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2C25862-9BF9-47A9-B5B3-0F608FC7D4FE}" type="slidenum">
              <a:rPr lang="es-CO" smtClean="0"/>
              <a:t>‹Nº›</a:t>
            </a:fld>
            <a:endParaRPr lang="es-CO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8098893-4C6F-4110-A6BD-F0F43EDB093B}" type="datetimeFigureOut">
              <a:rPr lang="es-CO" smtClean="0"/>
              <a:t>30/10/2017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2C25862-9BF9-47A9-B5B3-0F608FC7D4F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8098893-4C6F-4110-A6BD-F0F43EDB093B}" type="datetimeFigureOut">
              <a:rPr lang="es-CO" smtClean="0"/>
              <a:t>30/10/2017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2C25862-9BF9-47A9-B5B3-0F608FC7D4FE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8893-4C6F-4110-A6BD-F0F43EDB093B}" type="datetimeFigureOut">
              <a:rPr lang="es-CO" smtClean="0"/>
              <a:t>30/10/2017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5862-9BF9-47A9-B5B3-0F608FC7D4F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8098893-4C6F-4110-A6BD-F0F43EDB093B}" type="datetimeFigureOut">
              <a:rPr lang="es-CO" smtClean="0"/>
              <a:t>30/10/2017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2C25862-9BF9-47A9-B5B3-0F608FC7D4F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8098893-4C6F-4110-A6BD-F0F43EDB093B}" type="datetimeFigureOut">
              <a:rPr lang="es-CO" smtClean="0"/>
              <a:t>30/10/2017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2C25862-9BF9-47A9-B5B3-0F608FC7D4FE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8098893-4C6F-4110-A6BD-F0F43EDB093B}" type="datetimeFigureOut">
              <a:rPr lang="es-CO" smtClean="0"/>
              <a:t>30/10/2017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2C25862-9BF9-47A9-B5B3-0F608FC7D4FE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8098893-4C6F-4110-A6BD-F0F43EDB093B}" type="datetimeFigureOut">
              <a:rPr lang="es-CO" smtClean="0"/>
              <a:t>30/10/2017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CO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2C25862-9BF9-47A9-B5B3-0F608FC7D4FE}" type="slidenum">
              <a:rPr lang="es-CO" smtClean="0"/>
              <a:t>‹Nº›</a:t>
            </a:fld>
            <a:endParaRPr 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CO" sz="3600" dirty="0"/>
              <a:t>La Anorexia</a:t>
            </a:r>
            <a:br>
              <a:rPr lang="es-CO" sz="3600" dirty="0"/>
            </a:br>
            <a:endParaRPr lang="es-CO" sz="3600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CO" sz="1900" dirty="0"/>
              <a:t>La anorexia consiste en un </a:t>
            </a:r>
            <a:r>
              <a:rPr lang="es-CO" sz="1900" b="1" dirty="0"/>
              <a:t>trastorno de la conducta alimentaria (TAC)</a:t>
            </a:r>
            <a:r>
              <a:rPr lang="es-CO" sz="1900" dirty="0"/>
              <a:t> que supone una pérdida de peso provocada por el propio enfermo y lleva a un estado de inanición. Se caracteriza por el temor a aumentar de peso, y por una percepción distorsionada y delirante del propio cuerpo que hace que el enfermo se vea gordo aun cuando su peso mediante ayunos y la reducción de la ingesta de alimentos</a:t>
            </a:r>
            <a:r>
              <a:rPr lang="es-CO" sz="1900" dirty="0" smtClean="0"/>
              <a:t>.</a:t>
            </a:r>
            <a:endParaRPr lang="es-CO" sz="1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427" y="1268760"/>
            <a:ext cx="364272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87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3600" b="1" dirty="0">
                <a:effectLst/>
              </a:rPr>
              <a:t>HISTORIA</a:t>
            </a:r>
            <a:endParaRPr lang="es-CO" sz="36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lvl="0"/>
            <a:r>
              <a:rPr lang="es-CO" sz="1800" dirty="0"/>
              <a:t>Tiempo después en el siglo XVll a causa de las reformas religiosas, las mujeres que tenían el “poder” de la abstinencia eran consideradas brujas, mandadas a la hoguera o quemadas vivas. Escuadrones científicos eran enviados para desenmascarar a las falsas santas ayunadoras.</a:t>
            </a:r>
          </a:p>
          <a:p>
            <a:endParaRPr lang="es-CO" sz="18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0" y="390713"/>
            <a:ext cx="3600401" cy="5702583"/>
          </a:xfrm>
        </p:spPr>
        <p:txBody>
          <a:bodyPr/>
          <a:lstStyle/>
          <a:p>
            <a:pPr marL="64008" indent="0">
              <a:buNone/>
            </a:pPr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269" y="390713"/>
            <a:ext cx="3744416" cy="588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36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50896"/>
            <a:ext cx="1026352" cy="6446456"/>
          </a:xfrm>
        </p:spPr>
        <p:txBody>
          <a:bodyPr>
            <a:normAutofit/>
          </a:bodyPr>
          <a:lstStyle/>
          <a:p>
            <a:pPr algn="ctr"/>
            <a:r>
              <a:rPr lang="es-CO" sz="3600" b="1" dirty="0" smtClean="0">
                <a:effectLst/>
              </a:rPr>
              <a:t>CAUSAS</a:t>
            </a:r>
            <a:endParaRPr lang="es-CO" sz="36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517232"/>
            <a:ext cx="7389440" cy="1008112"/>
          </a:xfrm>
        </p:spPr>
        <p:txBody>
          <a:bodyPr>
            <a:normAutofit fontScale="92500" lnSpcReduction="20000"/>
          </a:bodyPr>
          <a:lstStyle/>
          <a:p>
            <a:r>
              <a:rPr lang="es-CO" b="1" dirty="0" smtClean="0">
                <a:solidFill>
                  <a:schemeClr val="accent3"/>
                </a:solidFill>
              </a:rPr>
              <a:t> </a:t>
            </a:r>
            <a:r>
              <a:rPr lang="es-CO" sz="1600" b="1" dirty="0">
                <a:solidFill>
                  <a:schemeClr val="accent3"/>
                </a:solidFill>
              </a:rPr>
              <a:t>podría existir un componente genético, ya que la anorexia es más frecuente en hermanas de anoréxica. Afectan más al sexo femenino. Los hallazgos biológicos se fundamentan en alteraciones hormonales y en la implicación de unas sustancias llamadas neurotransmisores  (como es la serotonina) que actúan en la regulación del apetito.</a:t>
            </a:r>
          </a:p>
          <a:p>
            <a:endParaRPr lang="es-CO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131" y="663740"/>
            <a:ext cx="7386317" cy="469059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8699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3200" b="1" dirty="0">
                <a:solidFill>
                  <a:schemeClr val="tx1">
                    <a:lumMod val="75000"/>
                  </a:schemeClr>
                </a:solidFill>
                <a:effectLst/>
              </a:rPr>
              <a:t>Prevención de la anorexia </a:t>
            </a:r>
            <a:r>
              <a:rPr lang="es-CO" dirty="0">
                <a:solidFill>
                  <a:schemeClr val="tx1">
                    <a:lumMod val="75000"/>
                  </a:schemeClr>
                </a:solidFill>
                <a:effectLst/>
              </a:rPr>
              <a:t/>
            </a:r>
            <a:br>
              <a:rPr lang="es-CO" dirty="0">
                <a:solidFill>
                  <a:schemeClr val="tx1">
                    <a:lumMod val="75000"/>
                  </a:schemeClr>
                </a:solidFill>
                <a:effectLst/>
              </a:rPr>
            </a:br>
            <a:endParaRPr lang="es-CO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CO" b="1" dirty="0">
                <a:solidFill>
                  <a:schemeClr val="accent3"/>
                </a:solidFill>
              </a:rPr>
              <a:t>Prevenir la anorexia desde la infancia </a:t>
            </a:r>
            <a:endParaRPr lang="es-CO" dirty="0">
              <a:solidFill>
                <a:schemeClr val="accent3"/>
              </a:solidFill>
            </a:endParaRPr>
          </a:p>
          <a:p>
            <a:pPr marL="64008" lvl="0" indent="0">
              <a:buNone/>
            </a:pPr>
            <a:r>
              <a:rPr lang="es-CO" sz="1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Enseñar a los niños desde pequeños, tanto en casa como en la escuela, la importancia de unos correctos hábitos alimenticios.</a:t>
            </a:r>
          </a:p>
          <a:p>
            <a:pPr marL="64008" indent="0">
              <a:buNone/>
            </a:pP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CO" b="1" dirty="0">
                <a:solidFill>
                  <a:schemeClr val="accent3"/>
                </a:solidFill>
              </a:rPr>
              <a:t>Prevención de la anorexia en la adolescencia </a:t>
            </a:r>
            <a:endParaRPr lang="es-CO" dirty="0">
              <a:solidFill>
                <a:schemeClr val="accent3"/>
              </a:solidFill>
            </a:endParaRPr>
          </a:p>
          <a:p>
            <a:r>
              <a:rPr lang="es-CO" sz="1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Los educadores en contacto con adolescentes juegan un papel muy importante en la detección precoz de los trastornos alimentarios, y deben avisar a los familiares </a:t>
            </a:r>
            <a:endParaRPr lang="es-CO" sz="18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25145"/>
            <a:ext cx="3312368" cy="136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11205"/>
            <a:ext cx="288403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30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404664"/>
            <a:ext cx="7560840" cy="1080120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effectLst/>
              </a:rPr>
              <a:t/>
            </a:r>
            <a:br>
              <a:rPr lang="es-CO" dirty="0" smtClean="0">
                <a:effectLst/>
              </a:rPr>
            </a:br>
            <a:r>
              <a:rPr lang="es-CO" b="1" dirty="0">
                <a:effectLst/>
              </a:rPr>
              <a:t>Tratamiento para la anorexia</a:t>
            </a:r>
            <a:r>
              <a:rPr lang="es-CO" dirty="0">
                <a:effectLst/>
              </a:rPr>
              <a:t/>
            </a:r>
            <a:br>
              <a:rPr lang="es-CO" dirty="0">
                <a:effectLst/>
              </a:rPr>
            </a:br>
            <a:r>
              <a:rPr lang="es-CO" b="1" dirty="0">
                <a:effectLst/>
              </a:rPr>
              <a:t> </a:t>
            </a:r>
            <a:r>
              <a:rPr lang="es-CO" dirty="0">
                <a:effectLst/>
              </a:rPr>
              <a:t/>
            </a:r>
            <a:br>
              <a:rPr lang="es-CO" dirty="0">
                <a:effectLst/>
              </a:rPr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6048"/>
          </a:xfrm>
        </p:spPr>
        <p:txBody>
          <a:bodyPr/>
          <a:lstStyle/>
          <a:p>
            <a:pPr marL="64008" lvl="0" indent="0">
              <a:buNone/>
            </a:pPr>
            <a:r>
              <a:rPr lang="es-CO" sz="2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Modificación de los hábitos alimentarios del paciente: se precisa una “Re-educación” del paciente en sus hábitos alimentarios. Para ello, se inicia con una dieta relativamente baja en calorías (1.000-1.500 calorías/día) y se va incrementando progresivamente hasta lograr  cubrir las necesidades calóricas del paciente, pero no permitiendo que coma a solas, y vigilando que haga las cinco comidas diarias fundamentales</a:t>
            </a:r>
            <a:r>
              <a:rPr lang="es-CO" sz="2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05529"/>
            <a:ext cx="5040560" cy="307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94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Personalizado 1">
      <a:dk1>
        <a:srgbClr val="00B0F0"/>
      </a:dk1>
      <a:lt1>
        <a:srgbClr val="7E97AD"/>
      </a:lt1>
      <a:dk2>
        <a:srgbClr val="7030A0"/>
      </a:dk2>
      <a:lt2>
        <a:srgbClr val="0070C0"/>
      </a:lt2>
      <a:accent1>
        <a:srgbClr val="1F2123"/>
      </a:accent1>
      <a:accent2>
        <a:srgbClr val="FF0000"/>
      </a:accent2>
      <a:accent3>
        <a:srgbClr val="000000"/>
      </a:accent3>
      <a:accent4>
        <a:srgbClr val="A57617"/>
      </a:accent4>
      <a:accent5>
        <a:srgbClr val="67787B"/>
      </a:accent5>
      <a:accent6>
        <a:srgbClr val="CC8E60"/>
      </a:accent6>
      <a:hlink>
        <a:srgbClr val="F4E8DF"/>
      </a:hlink>
      <a:folHlink>
        <a:srgbClr val="C1C1C1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112</TotalTime>
  <Words>319</Words>
  <Application>Microsoft Office PowerPoint</Application>
  <PresentationFormat>Presentación en pantalla (4:3)</PresentationFormat>
  <Paragraphs>14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Brío</vt:lpstr>
      <vt:lpstr>La Anorexia </vt:lpstr>
      <vt:lpstr>HISTORIA</vt:lpstr>
      <vt:lpstr>CAUSAS</vt:lpstr>
      <vt:lpstr>Prevención de la anorexia  </vt:lpstr>
      <vt:lpstr> Tratamiento para la anorexia 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ESTUDIANTE</dc:creator>
  <cp:lastModifiedBy>Valeria Escudero</cp:lastModifiedBy>
  <cp:revision>9</cp:revision>
  <dcterms:created xsi:type="dcterms:W3CDTF">2017-10-30T11:49:11Z</dcterms:created>
  <dcterms:modified xsi:type="dcterms:W3CDTF">2017-10-30T19:40:05Z</dcterms:modified>
</cp:coreProperties>
</file>