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327F21D-0373-4DD2-9C78-C3AFCCAAAE6F}" type="datetimeFigureOut">
              <a:rPr lang="es-CO" smtClean="0"/>
              <a:t>24/10/2017</a:t>
            </a:fld>
            <a:endParaRPr lang="es-CO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29C3602-261F-45C4-93B9-3DA4C774EE3B}" type="slidenum">
              <a:rPr lang="es-CO" smtClean="0"/>
              <a:t>‹Nº›</a:t>
            </a:fld>
            <a:endParaRPr lang="es-CO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21D-0373-4DD2-9C78-C3AFCCAAAE6F}" type="datetimeFigureOut">
              <a:rPr lang="es-CO" smtClean="0"/>
              <a:t>24/10/2017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3602-261F-45C4-93B9-3DA4C774EE3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21D-0373-4DD2-9C78-C3AFCCAAAE6F}" type="datetimeFigureOut">
              <a:rPr lang="es-CO" smtClean="0"/>
              <a:t>24/10/2017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3602-261F-45C4-93B9-3DA4C774EE3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21D-0373-4DD2-9C78-C3AFCCAAAE6F}" type="datetimeFigureOut">
              <a:rPr lang="es-CO" smtClean="0"/>
              <a:t>24/10/2017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3602-261F-45C4-93B9-3DA4C774EE3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21D-0373-4DD2-9C78-C3AFCCAAAE6F}" type="datetimeFigureOut">
              <a:rPr lang="es-CO" smtClean="0"/>
              <a:t>24/10/2017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3602-261F-45C4-93B9-3DA4C774EE3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21D-0373-4DD2-9C78-C3AFCCAAAE6F}" type="datetimeFigureOut">
              <a:rPr lang="es-CO" smtClean="0"/>
              <a:t>24/10/2017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3602-261F-45C4-93B9-3DA4C774EE3B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21D-0373-4DD2-9C78-C3AFCCAAAE6F}" type="datetimeFigureOut">
              <a:rPr lang="es-CO" smtClean="0"/>
              <a:t>24/10/2017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3602-261F-45C4-93B9-3DA4C774EE3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21D-0373-4DD2-9C78-C3AFCCAAAE6F}" type="datetimeFigureOut">
              <a:rPr lang="es-CO" smtClean="0"/>
              <a:t>24/10/2017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3602-261F-45C4-93B9-3DA4C774EE3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21D-0373-4DD2-9C78-C3AFCCAAAE6F}" type="datetimeFigureOut">
              <a:rPr lang="es-CO" smtClean="0"/>
              <a:t>24/10/2017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3602-261F-45C4-93B9-3DA4C774EE3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21D-0373-4DD2-9C78-C3AFCCAAAE6F}" type="datetimeFigureOut">
              <a:rPr lang="es-CO" smtClean="0"/>
              <a:t>24/10/2017</a:t>
            </a:fld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3602-261F-45C4-93B9-3DA4C774EE3B}" type="slidenum">
              <a:rPr lang="es-CO" smtClean="0"/>
              <a:t>‹Nº›</a:t>
            </a:fld>
            <a:endParaRPr lang="es-CO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21D-0373-4DD2-9C78-C3AFCCAAAE6F}" type="datetimeFigureOut">
              <a:rPr lang="es-CO" smtClean="0"/>
              <a:t>24/10/2017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C3602-261F-45C4-93B9-3DA4C774EE3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327F21D-0373-4DD2-9C78-C3AFCCAAAE6F}" type="datetimeFigureOut">
              <a:rPr lang="es-CO" smtClean="0"/>
              <a:t>24/10/2017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29C3602-261F-45C4-93B9-3DA4C774EE3B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1Pc7z6jr7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servientrega.com/wps/portal/inici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O" dirty="0"/>
              <a:t>Servientrega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CO" dirty="0"/>
              <a:t>Centro de soluciones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88640"/>
            <a:ext cx="275272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9877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89" y="398496"/>
            <a:ext cx="7024744" cy="1143000"/>
          </a:xfrm>
        </p:spPr>
        <p:txBody>
          <a:bodyPr/>
          <a:lstStyle/>
          <a:p>
            <a:pPr algn="ctr"/>
            <a:r>
              <a:rPr lang="es-CO" dirty="0"/>
              <a:t>Acerca de Servientrega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08886" y="1541496"/>
            <a:ext cx="6552844" cy="3049564"/>
          </a:xfrm>
        </p:spPr>
        <p:txBody>
          <a:bodyPr>
            <a:normAutofit fontScale="85000" lnSpcReduction="20000"/>
          </a:bodyPr>
          <a:lstStyle/>
          <a:p>
            <a:pPr marL="68580" indent="0" algn="ctr">
              <a:buNone/>
            </a:pPr>
            <a:r>
              <a:rPr lang="es-CO" dirty="0"/>
              <a:t>Es un integrador de la cadena de abastecimiento orientado a desarrollar soluciones de logística flexible, integral y a la medida, para agregar valor estratégico a los clientes en los diferentes sectores de la economía. </a:t>
            </a:r>
          </a:p>
          <a:p>
            <a:pPr marL="68580" indent="0" algn="ctr">
              <a:buNone/>
            </a:pPr>
            <a:r>
              <a:rPr lang="es-CO" dirty="0"/>
              <a:t>Servientrega S.A. es una compañía orientada a ofrecer a los clientes soluciones integrales de logística en recolección, transporte, almacenamiento, empaque y embalaje, logística promocional, y distribución de documentos y mercancías.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591060"/>
            <a:ext cx="3568236" cy="189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386695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Breve Reseña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323653"/>
            <a:ext cx="7560840" cy="1969444"/>
          </a:xfrm>
        </p:spPr>
        <p:txBody>
          <a:bodyPr>
            <a:normAutofit fontScale="92500" lnSpcReduction="20000"/>
          </a:bodyPr>
          <a:lstStyle/>
          <a:p>
            <a:pPr marL="68580" indent="0" algn="ctr">
              <a:buNone/>
            </a:pPr>
            <a:r>
              <a:rPr lang="es-CO" dirty="0"/>
              <a:t>SERVIENTREGA S.A. es una empresa que integra la cadena de abastecimiento, brindando soluciones integrales  en logística y comunicaciones, pionera y líder en el sector dentro del mercado colombiano. Fue constituida jurídicamente el 29 de noviembre de 1982 gracias a los esfuerzos de sus socios y fundadores.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353" y="4293097"/>
            <a:ext cx="3697017" cy="2077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850623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148862"/>
            <a:ext cx="6777317" cy="4683767"/>
          </a:xfrm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pPr marL="68580" indent="0" algn="ctr">
              <a:buNone/>
            </a:pPr>
            <a:r>
              <a:rPr lang="es-CO" dirty="0">
                <a:solidFill>
                  <a:schemeClr val="bg2">
                    <a:lumMod val="50000"/>
                  </a:schemeClr>
                </a:solidFill>
              </a:rPr>
              <a:t>Misión</a:t>
            </a:r>
            <a:r>
              <a:rPr lang="es-CO" dirty="0">
                <a:solidFill>
                  <a:schemeClr val="bg2"/>
                </a:solidFill>
              </a:rPr>
              <a:t>:</a:t>
            </a:r>
          </a:p>
          <a:p>
            <a:pPr marL="68580" indent="0" algn="ctr">
              <a:buNone/>
            </a:pPr>
            <a:r>
              <a:rPr lang="es-CO" dirty="0"/>
              <a:t>Satisfacer totalmente las necesidades de logística y comunicación integral de los Clientes, a través de la excelencia en el servicio, el desarrollo integral de sus Líderes de Acción y el sentido de compromiso con la familia y el País</a:t>
            </a:r>
          </a:p>
          <a:p>
            <a:pPr marL="68580" indent="0" algn="ctr">
              <a:buNone/>
            </a:pPr>
            <a:r>
              <a:rPr lang="es-CO" dirty="0">
                <a:solidFill>
                  <a:schemeClr val="bg2">
                    <a:lumMod val="50000"/>
                  </a:schemeClr>
                </a:solidFill>
              </a:rPr>
              <a:t>Visión:</a:t>
            </a:r>
          </a:p>
          <a:p>
            <a:pPr marL="68580" indent="0" algn="ctr">
              <a:buNone/>
            </a:pPr>
            <a:r>
              <a:rPr lang="es-CO" dirty="0"/>
              <a:t>Quieren que Servientrega sea un modelo de empresa líder en  servicios de logística y comunicación, por seguridad, oportunidad </a:t>
            </a:r>
          </a:p>
          <a:p>
            <a:pPr marL="68580" indent="0" algn="ctr">
              <a:buNone/>
            </a:pPr>
            <a:r>
              <a:rPr lang="es-CO" dirty="0"/>
              <a:t>y cubrimiento en América, con presencia competitiva a nivel mundial.</a:t>
            </a:r>
          </a:p>
          <a:p>
            <a:pPr marL="68580" indent="0" algn="ctr">
              <a:buNone/>
            </a:pPr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68508889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Política Integral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2323653"/>
            <a:ext cx="7704856" cy="1969444"/>
          </a:xfrm>
        </p:spPr>
        <p:txBody>
          <a:bodyPr>
            <a:normAutofit fontScale="77500" lnSpcReduction="20000"/>
          </a:bodyPr>
          <a:lstStyle/>
          <a:p>
            <a:pPr marL="68580" indent="0" algn="ctr">
              <a:buNone/>
            </a:pPr>
            <a:r>
              <a:rPr lang="es-CO" dirty="0"/>
              <a:t>Basados en una Doctrina Institucional enmarcada en Principios y Valores, en el Direccionamiento Estratégico del Séptimo </a:t>
            </a:r>
          </a:p>
          <a:p>
            <a:pPr marL="68580" indent="0" algn="ctr">
              <a:buNone/>
            </a:pPr>
            <a:r>
              <a:rPr lang="es-CO" dirty="0"/>
              <a:t>Quinquenio “Sustentabilidad” que les conducirá a la equidad social, equilibrio ambiental y crecimiento económico, se comprometemos a satisfacer las necesidades, expectativas y compromisos con los</a:t>
            </a:r>
          </a:p>
          <a:p>
            <a:pPr marL="68580" indent="0" algn="ctr">
              <a:buNone/>
            </a:pPr>
            <a:r>
              <a:rPr lang="es-CO" dirty="0"/>
              <a:t>grupos sociales .</a:t>
            </a:r>
          </a:p>
          <a:p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614" y="4293097"/>
            <a:ext cx="4464496" cy="2006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109089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1796CA3-FDE0-4E7F-B288-58F600300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O" sz="7200" dirty="0"/>
              <a:t>Video</a:t>
            </a:r>
            <a:endParaRPr lang="es-CO" dirty="0"/>
          </a:p>
        </p:txBody>
      </p:sp>
      <p:pic>
        <p:nvPicPr>
          <p:cNvPr id="4" name="Elementos multimedia en línea 3">
            <a:hlinkClick r:id="" action="ppaction://media"/>
            <a:extLst>
              <a:ext uri="{FF2B5EF4-FFF2-40B4-BE49-F238E27FC236}">
                <a16:creationId xmlns:a16="http://schemas.microsoft.com/office/drawing/2014/main" xmlns="" id="{62AFF7B2-F495-4857-8719-6E3848CC724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49704" y="1619672"/>
            <a:ext cx="7094428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127557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6A4ED18-977A-4454-9724-89D4796CF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Para mas información, haz clic en la imagen</a:t>
            </a:r>
          </a:p>
        </p:txBody>
      </p:sp>
      <p:pic>
        <p:nvPicPr>
          <p:cNvPr id="5" name="Marcador de contenido 4">
            <a:hlinkClick r:id="rId2"/>
            <a:extLst>
              <a:ext uri="{FF2B5EF4-FFF2-40B4-BE49-F238E27FC236}">
                <a16:creationId xmlns:a16="http://schemas.microsoft.com/office/drawing/2014/main" xmlns="" id="{55BFEF74-8681-4196-9759-D3E1C7E2A7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2324100"/>
            <a:ext cx="5262562" cy="3508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13597013"/>
      </p:ext>
    </p:extLst>
  </p:cSld>
  <p:clrMapOvr>
    <a:masterClrMapping/>
  </p:clrMapOvr>
  <p:transition spd="med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2096</TotalTime>
  <Words>273</Words>
  <Application>Microsoft Office PowerPoint</Application>
  <PresentationFormat>Presentación en pantalla (4:3)</PresentationFormat>
  <Paragraphs>18</Paragraphs>
  <Slides>7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Austin</vt:lpstr>
      <vt:lpstr>Servientrega</vt:lpstr>
      <vt:lpstr>Acerca de Servientrega</vt:lpstr>
      <vt:lpstr>Breve Reseña</vt:lpstr>
      <vt:lpstr>Presentación de PowerPoint</vt:lpstr>
      <vt:lpstr>Política Integral</vt:lpstr>
      <vt:lpstr>Video</vt:lpstr>
      <vt:lpstr>Para mas información, haz clic en la imagen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Servientrega</dc:title>
  <dc:creator>CASA</dc:creator>
  <cp:lastModifiedBy>Monica</cp:lastModifiedBy>
  <cp:revision>7</cp:revision>
  <dcterms:created xsi:type="dcterms:W3CDTF">2017-10-13T22:18:04Z</dcterms:created>
  <dcterms:modified xsi:type="dcterms:W3CDTF">2017-10-25T03:26:45Z</dcterms:modified>
</cp:coreProperties>
</file>