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3" r:id="rId2"/>
    <p:sldId id="256" r:id="rId3"/>
    <p:sldId id="261" r:id="rId4"/>
    <p:sldId id="257" r:id="rId5"/>
    <p:sldId id="258" r:id="rId6"/>
    <p:sldId id="259" r:id="rId7"/>
    <p:sldId id="260" r:id="rId8"/>
    <p:sldId id="262" r:id="rId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6" autoAdjust="0"/>
    <p:restoredTop sz="94660"/>
  </p:normalViewPr>
  <p:slideViewPr>
    <p:cSldViewPr>
      <p:cViewPr varScale="1">
        <p:scale>
          <a:sx n="73" d="100"/>
          <a:sy n="73" d="100"/>
        </p:scale>
        <p:origin x="-138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17" name="16 Marcador de pie de página"/>
          <p:cNvSpPr>
            <a:spLocks noGrp="1"/>
          </p:cNvSpPr>
          <p:nvPr>
            <p:ph type="ftr" sz="quarter" idx="11"/>
          </p:nvPr>
        </p:nvSpPr>
        <p:spPr/>
        <p:txBody>
          <a:bodyPr/>
          <a:lstStyle>
            <a:extLst/>
          </a:lstStyle>
          <a:p>
            <a:endParaRPr lang="es-CO"/>
          </a:p>
        </p:txBody>
      </p:sp>
      <p:sp>
        <p:nvSpPr>
          <p:cNvPr id="29" name="28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B9E9A52-80E8-4FED-BE96-B6E7F3F46A46}" type="datetimeFigureOut">
              <a:rPr lang="es-CO" smtClean="0"/>
              <a:pPr/>
              <a:t>30/10/2017</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4DED4006-2E14-4429-A7D5-DB4C43052BC6}"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FB9E9A52-80E8-4FED-BE96-B6E7F3F46A46}" type="datetimeFigureOut">
              <a:rPr lang="es-CO" smtClean="0"/>
              <a:pPr/>
              <a:t>30/10/2017</a:t>
            </a:fld>
            <a:endParaRPr lang="es-CO"/>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CO"/>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4DED4006-2E14-4429-A7D5-DB4C43052BC6}"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B9E9A52-80E8-4FED-BE96-B6E7F3F46A46}" type="datetimeFigureOut">
              <a:rPr lang="es-CO" smtClean="0"/>
              <a:pPr/>
              <a:t>30/10/2017</a:t>
            </a:fld>
            <a:endParaRPr lang="es-CO"/>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CO"/>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DED4006-2E14-4429-A7D5-DB4C43052BC6}" type="slidenum">
              <a:rPr lang="es-CO" smtClean="0"/>
              <a:pPr/>
              <a:t>‹Nº›</a:t>
            </a:fld>
            <a:endParaRPr lang="es-CO"/>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DENGUE</a:t>
            </a:r>
            <a:endParaRPr lang="es-CO"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contenido"/>
          <p:cNvSpPr>
            <a:spLocks noGrp="1"/>
          </p:cNvSpPr>
          <p:nvPr>
            <p:ph idx="1"/>
          </p:nvPr>
        </p:nvSpPr>
        <p:spPr/>
        <p:txBody>
          <a:bodyPr/>
          <a:lstStyle/>
          <a:p>
            <a:pPr algn="ctr">
              <a:buNone/>
            </a:pPr>
            <a:endParaRPr lang="es-CO" dirty="0" smtClean="0"/>
          </a:p>
          <a:p>
            <a:pPr algn="ctr">
              <a:buNone/>
            </a:pPr>
            <a:r>
              <a:rPr lang="es-CO" dirty="0" smtClean="0"/>
              <a:t>Santiago Torres Molina</a:t>
            </a:r>
          </a:p>
          <a:p>
            <a:pPr algn="ctr">
              <a:buNone/>
            </a:pPr>
            <a:r>
              <a:rPr lang="es-CO" dirty="0" smtClean="0"/>
              <a:t> </a:t>
            </a:r>
          </a:p>
          <a:p>
            <a:pPr algn="ctr">
              <a:buNone/>
            </a:pPr>
            <a:r>
              <a:rPr lang="es-CO" dirty="0" smtClean="0"/>
              <a:t>8-A</a:t>
            </a:r>
          </a:p>
          <a:p>
            <a:pPr algn="ctr">
              <a:buNone/>
            </a:pPr>
            <a:r>
              <a:rPr lang="es-CO" dirty="0" smtClean="0"/>
              <a:t> </a:t>
            </a:r>
          </a:p>
          <a:p>
            <a:pPr algn="ctr">
              <a:buNone/>
            </a:pPr>
            <a:r>
              <a:rPr lang="es-CO" dirty="0" smtClean="0"/>
              <a:t>30/ 10/ 2017 </a:t>
            </a:r>
          </a:p>
          <a:p>
            <a:pPr algn="ctr">
              <a:buNone/>
            </a:pPr>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548680"/>
            <a:ext cx="3807453" cy="923330"/>
          </a:xfrm>
          <a:prstGeom prst="rect">
            <a:avLst/>
          </a:prstGeom>
          <a:noFill/>
        </p:spPr>
        <p:txBody>
          <a:bodyPr wrap="none" lIns="91440" tIns="45720" rIns="91440" bIns="45720">
            <a:spAutoFit/>
          </a:bodyPr>
          <a:lstStyle/>
          <a:p>
            <a:pPr algn="ctr"/>
            <a:r>
              <a:rPr lang="es-CO"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DENGUE</a:t>
            </a:r>
            <a:endParaRPr lang="es-CO"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578100"/>
            <a:ext cx="3987044"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9053" y="2564904"/>
            <a:ext cx="4041419" cy="376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5122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¿Qué es el dengue?</a:t>
            </a:r>
            <a:endParaRPr lang="es-CO" dirty="0"/>
          </a:p>
        </p:txBody>
      </p:sp>
      <p:sp>
        <p:nvSpPr>
          <p:cNvPr id="3" name="2 Marcador de contenido"/>
          <p:cNvSpPr>
            <a:spLocks noGrp="1"/>
          </p:cNvSpPr>
          <p:nvPr>
            <p:ph idx="1"/>
          </p:nvPr>
        </p:nvSpPr>
        <p:spPr/>
        <p:txBody>
          <a:bodyPr>
            <a:normAutofit/>
          </a:bodyPr>
          <a:lstStyle/>
          <a:p>
            <a:endParaRPr lang="es-CO" dirty="0" smtClean="0"/>
          </a:p>
          <a:p>
            <a:pPr>
              <a:buNone/>
            </a:pPr>
            <a:r>
              <a:rPr lang="es-CO" sz="1900" b="1" dirty="0" smtClean="0"/>
              <a:t>El </a:t>
            </a:r>
            <a:r>
              <a:rPr lang="es-CO" sz="1900" b="1" dirty="0" smtClean="0"/>
              <a:t>Dengue</a:t>
            </a:r>
            <a:r>
              <a:rPr lang="es-CO" sz="1900" dirty="0" smtClean="0"/>
              <a:t> </a:t>
            </a:r>
            <a:r>
              <a:rPr lang="es-CO" sz="1900" dirty="0" smtClean="0"/>
              <a:t>es </a:t>
            </a:r>
            <a:r>
              <a:rPr lang="es-CO" sz="1900" dirty="0" smtClean="0"/>
              <a:t>una enfermedad viral transmitida por la picadura del mosquito Aedes Aegypti. Cuando el mosquito se alimenta con sangre de una persona enferma de dengue y luego pica a otras personas les transmite esta enfermedad. El contagio solo se produce por la picadura de los mosquitos infectados, nunca de una persona a otra, ni a través de objetos o de la leche materna. Sin embargo, aunque es poco común las mujeres embarazadas pueden contagiar a sus bebes durante el embarazo. </a:t>
            </a:r>
            <a:endParaRPr lang="es-CO" sz="1900" dirty="0"/>
          </a:p>
        </p:txBody>
      </p:sp>
      <p:pic>
        <p:nvPicPr>
          <p:cNvPr id="4" name="3 Imagen" descr="dengue.jpg"/>
          <p:cNvPicPr>
            <a:picLocks noChangeAspect="1"/>
          </p:cNvPicPr>
          <p:nvPr/>
        </p:nvPicPr>
        <p:blipFill>
          <a:blip r:embed="rId2" cstate="print"/>
          <a:stretch>
            <a:fillRect/>
          </a:stretch>
        </p:blipFill>
        <p:spPr>
          <a:xfrm rot="21399680">
            <a:off x="2754254" y="4581572"/>
            <a:ext cx="2544844" cy="1944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CO" sz="2400" dirty="0"/>
              <a:t>Las primeras epidemias de dengue reportados ocurrieron en 1779-1780 en Asia, África y América del Norte, la aparición casi simultánea de brotes en tres  continentes indica que estos virus y su mosquito vector han tenido una distribución en todo el mundo en los trópicos durante más de 200 años. Durante la mayor parte de este tiempo, el dengue se considera una enfermedad benigna, no mortal de los visitantes de los trópicos. En general, hubo intervalos largos (10-40 años) entre las grandes epidemias, principalmente debido a que los virus y el mosquito vector solo podían ser transportados entre los centros de población por los barcos de vela.</a:t>
            </a:r>
          </a:p>
        </p:txBody>
      </p:sp>
      <p:sp>
        <p:nvSpPr>
          <p:cNvPr id="4" name="3 Rectángulo"/>
          <p:cNvSpPr/>
          <p:nvPr/>
        </p:nvSpPr>
        <p:spPr>
          <a:xfrm>
            <a:off x="1009747" y="551670"/>
            <a:ext cx="3224665"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HISTORIA</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09741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783560"/>
            <a:ext cx="4593704" cy="4572000"/>
          </a:xfrm>
        </p:spPr>
        <p:txBody>
          <a:bodyPr>
            <a:normAutofit fontScale="92500" lnSpcReduction="10000"/>
          </a:bodyPr>
          <a:lstStyle/>
          <a:p>
            <a:r>
              <a:rPr lang="es-CO" dirty="0"/>
              <a:t>Se sabe cuatro diferentes virus de dengue que causan la fiebre del dengue hemorrágico. Esta afección ocurre cuando una persona es picada por un mosquito que está infectado con el virus. La principal especie de mosquito que esparce la enfermedad es el Aedes </a:t>
            </a:r>
            <a:r>
              <a:rPr lang="es-CO" dirty="0" err="1"/>
              <a:t>aegypti</a:t>
            </a:r>
            <a:r>
              <a:rPr lang="es-CO" dirty="0"/>
              <a:t>.</a:t>
            </a:r>
          </a:p>
        </p:txBody>
      </p:sp>
      <p:sp>
        <p:nvSpPr>
          <p:cNvPr id="4" name="3 Rectángulo"/>
          <p:cNvSpPr/>
          <p:nvPr/>
        </p:nvSpPr>
        <p:spPr>
          <a:xfrm>
            <a:off x="1475656" y="695686"/>
            <a:ext cx="2781531" cy="923330"/>
          </a:xfrm>
          <a:prstGeom prst="rect">
            <a:avLst/>
          </a:prstGeom>
          <a:noFill/>
        </p:spPr>
        <p:txBody>
          <a:bodyPr wrap="none" lIns="91440" tIns="45720" rIns="91440" bIns="45720">
            <a:spAutoFit/>
          </a:bodyPr>
          <a:lstStyle/>
          <a:p>
            <a:pPr algn="ctr"/>
            <a:r>
              <a:rPr lang="es-CO"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CAUSAS</a:t>
            </a:r>
            <a:endParaRPr lang="es-CO"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1988840"/>
            <a:ext cx="3491880" cy="3779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8987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706902" y="1700808"/>
            <a:ext cx="5521282" cy="4752528"/>
          </a:xfrm>
        </p:spPr>
        <p:txBody>
          <a:bodyPr>
            <a:normAutofit/>
          </a:bodyPr>
          <a:lstStyle/>
          <a:p>
            <a:endParaRPr lang="es-CO" dirty="0" smtClean="0"/>
          </a:p>
          <a:p>
            <a:r>
              <a:rPr lang="es-CO" dirty="0" smtClean="0"/>
              <a:t>Síntoma</a:t>
            </a:r>
            <a:endParaRPr lang="es-CO" dirty="0"/>
          </a:p>
          <a:p>
            <a:r>
              <a:rPr lang="es-CO" dirty="0"/>
              <a:t>* Fiebre alta.</a:t>
            </a:r>
          </a:p>
          <a:p>
            <a:r>
              <a:rPr lang="es-CO" dirty="0"/>
              <a:t>Dolor de cabeza en la zona frontal.</a:t>
            </a:r>
          </a:p>
          <a:p>
            <a:r>
              <a:rPr lang="es-CO" dirty="0"/>
              <a:t>Dolor detrás de los ojos que se exacerba con los movimientos oculares.</a:t>
            </a:r>
          </a:p>
          <a:p>
            <a:r>
              <a:rPr lang="es-CO" dirty="0"/>
              <a:t>Dolores musculares y articulares ( "fiebre quebrantahuesos”)</a:t>
            </a:r>
          </a:p>
          <a:p>
            <a:r>
              <a:rPr lang="es-CO" dirty="0"/>
              <a:t>Inapetencia y dificultades en el sentido del gusto.</a:t>
            </a:r>
          </a:p>
          <a:p>
            <a:r>
              <a:rPr lang="es-CO" dirty="0"/>
              <a:t>Erupción de máculas o pápulas en tórax y miembros inferiores.</a:t>
            </a:r>
          </a:p>
          <a:p>
            <a:r>
              <a:rPr lang="es-CO" dirty="0"/>
              <a:t>Aparición de náuseas y vómitos.</a:t>
            </a:r>
          </a:p>
          <a:p>
            <a:endParaRPr lang="es-CO" dirty="0"/>
          </a:p>
        </p:txBody>
      </p:sp>
      <p:sp>
        <p:nvSpPr>
          <p:cNvPr id="4" name="3 Rectángulo"/>
          <p:cNvSpPr/>
          <p:nvPr/>
        </p:nvSpPr>
        <p:spPr>
          <a:xfrm>
            <a:off x="899592" y="404664"/>
            <a:ext cx="3590150"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SINTOMAS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2780928"/>
            <a:ext cx="2736304" cy="3536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954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706902" y="1351672"/>
            <a:ext cx="5718048" cy="3877528"/>
          </a:xfrm>
        </p:spPr>
        <p:txBody>
          <a:bodyPr>
            <a:normAutofit/>
          </a:bodyPr>
          <a:lstStyle/>
          <a:p>
            <a:r>
              <a:rPr lang="es-CO" sz="1400" dirty="0" smtClean="0"/>
              <a:t>El dengue suele contagiarse cuando: Un mosquito (usualmente de la especie Aedes) pica a un humano infectado. Este mosquito ahora está infectado con fiebre del dengue. Los mosquitos son solo portadores de la enfermedad, no los afecta como a los humanos</a:t>
            </a:r>
            <a:r>
              <a:rPr lang="es-CO" sz="1400" dirty="0" smtClean="0"/>
              <a:t>.</a:t>
            </a:r>
          </a:p>
          <a:p>
            <a:pPr>
              <a:buFont typeface="Arial" pitchFamily="34" charset="0"/>
              <a:buChar char="•"/>
            </a:pPr>
            <a:r>
              <a:rPr lang="es-CO" sz="1400" dirty="0" smtClean="0"/>
              <a:t> Hay </a:t>
            </a:r>
            <a:r>
              <a:rPr lang="es-CO" sz="1400" dirty="0" smtClean="0"/>
              <a:t>que evitar las aguas estancadas alrededor de la casa.</a:t>
            </a:r>
          </a:p>
          <a:p>
            <a:pPr>
              <a:buFont typeface="Arial" pitchFamily="34" charset="0"/>
              <a:buChar char="•"/>
            </a:pPr>
            <a:r>
              <a:rPr lang="es-CO" sz="1400" dirty="0" smtClean="0"/>
              <a:t> Reemplazar </a:t>
            </a:r>
            <a:r>
              <a:rPr lang="es-CO" sz="1400" dirty="0" smtClean="0"/>
              <a:t>el agua de los floreros por arena.</a:t>
            </a:r>
          </a:p>
          <a:p>
            <a:pPr>
              <a:buFont typeface="Arial" pitchFamily="34" charset="0"/>
              <a:buChar char="•"/>
            </a:pPr>
            <a:r>
              <a:rPr lang="es-CO" sz="1400" dirty="0" smtClean="0"/>
              <a:t> No </a:t>
            </a:r>
            <a:r>
              <a:rPr lang="es-CO" sz="1400" dirty="0" smtClean="0"/>
              <a:t>dejar agua estancada en las macetas.</a:t>
            </a:r>
          </a:p>
          <a:p>
            <a:pPr>
              <a:buFont typeface="Arial" pitchFamily="34" charset="0"/>
              <a:buChar char="•"/>
            </a:pPr>
            <a:r>
              <a:rPr lang="es-CO" sz="1400" dirty="0" smtClean="0"/>
              <a:t> No </a:t>
            </a:r>
            <a:r>
              <a:rPr lang="es-CO" sz="1400" dirty="0" smtClean="0"/>
              <a:t>dejar acumular agua en cubos y baldes, hay que darles la vuelta.</a:t>
            </a:r>
          </a:p>
          <a:p>
            <a:pPr>
              <a:buFont typeface="Arial" pitchFamily="34" charset="0"/>
              <a:buChar char="•"/>
            </a:pPr>
            <a:r>
              <a:rPr lang="es-CO" sz="1400" b="1" dirty="0" smtClean="0"/>
              <a:t> Usar </a:t>
            </a:r>
            <a:r>
              <a:rPr lang="es-CO" sz="1400" b="1" dirty="0" smtClean="0"/>
              <a:t>repelentes para mosquitos, sobre todo en las tardes y en la noche.</a:t>
            </a:r>
            <a:endParaRPr lang="es-CO" sz="1400" dirty="0" smtClean="0"/>
          </a:p>
          <a:p>
            <a:pPr>
              <a:buFont typeface="Arial" pitchFamily="34" charset="0"/>
              <a:buChar char="•"/>
            </a:pPr>
            <a:r>
              <a:rPr lang="es-CO" sz="1400" dirty="0" smtClean="0"/>
              <a:t> Colocar </a:t>
            </a:r>
            <a:r>
              <a:rPr lang="es-CO" sz="1400" dirty="0" smtClean="0"/>
              <a:t>mosquiteros y asegurarse de que no esté roto.</a:t>
            </a:r>
          </a:p>
          <a:p>
            <a:pPr>
              <a:buFont typeface="Arial" pitchFamily="34" charset="0"/>
              <a:buChar char="•"/>
            </a:pPr>
            <a:r>
              <a:rPr lang="es-CO" sz="1400" dirty="0" smtClean="0"/>
              <a:t>Colocar </a:t>
            </a:r>
            <a:r>
              <a:rPr lang="es-CO" sz="1400" dirty="0" smtClean="0"/>
              <a:t>plantas o productos que impidan la reproducción o llegada de mosquitos a la casa.</a:t>
            </a:r>
          </a:p>
          <a:p>
            <a:endParaRPr lang="es-CO" dirty="0" smtClean="0"/>
          </a:p>
          <a:p>
            <a:endParaRPr lang="es-CO" dirty="0"/>
          </a:p>
        </p:txBody>
      </p:sp>
      <p:sp>
        <p:nvSpPr>
          <p:cNvPr id="3" name="2 Título"/>
          <p:cNvSpPr>
            <a:spLocks noGrp="1"/>
          </p:cNvSpPr>
          <p:nvPr>
            <p:ph type="title"/>
          </p:nvPr>
        </p:nvSpPr>
        <p:spPr/>
        <p:txBody>
          <a:bodyPr/>
          <a:lstStyle/>
          <a:p>
            <a:r>
              <a:rPr lang="es-CO"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Prevenciones </a:t>
            </a:r>
            <a:endParaRPr lang="es-CO"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3 Imagen" descr="prevencion dengue.jpg"/>
          <p:cNvPicPr>
            <a:picLocks noChangeAspect="1"/>
          </p:cNvPicPr>
          <p:nvPr/>
        </p:nvPicPr>
        <p:blipFill>
          <a:blip r:embed="rId2" cstate="print"/>
          <a:stretch>
            <a:fillRect/>
          </a:stretch>
        </p:blipFill>
        <p:spPr>
          <a:xfrm>
            <a:off x="6156176" y="4437112"/>
            <a:ext cx="2712802" cy="2232248"/>
          </a:xfrm>
          <a:prstGeom prst="rect">
            <a:avLst/>
          </a:prstGeom>
        </p:spPr>
      </p:pic>
    </p:spTree>
    <p:extLst>
      <p:ext uri="{BB962C8B-B14F-4D97-AF65-F5344CB8AC3E}">
        <p14:creationId xmlns:p14="http://schemas.microsoft.com/office/powerpoint/2010/main" xmlns="" val="2332079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706902" y="1351672"/>
            <a:ext cx="5718048" cy="3157448"/>
          </a:xfrm>
        </p:spPr>
        <p:txBody>
          <a:bodyPr>
            <a:normAutofit fontScale="77500" lnSpcReduction="20000"/>
          </a:bodyPr>
          <a:lstStyle/>
          <a:p>
            <a:pPr lvl="0"/>
            <a:r>
              <a:rPr lang="es-CO" sz="2100" dirty="0" smtClean="0"/>
              <a:t>Para la fiebre se puede administrar paracetamol (acetaminofén)</a:t>
            </a:r>
          </a:p>
          <a:p>
            <a:pPr lvl="0"/>
            <a:r>
              <a:rPr lang="es-CO" sz="2100" dirty="0" smtClean="0"/>
              <a:t>Para evitar la deshidratación se debe tomar abundantes líquidos y guardar reposo en cama</a:t>
            </a:r>
          </a:p>
          <a:p>
            <a:pPr lvl="0"/>
            <a:r>
              <a:rPr lang="es-CO" sz="2100" dirty="0" smtClean="0"/>
              <a:t>Si el paciente tiene manifestaciones de dengue hemorrágico, debe acudir a un centro hospitalario, ya que probablemente necesite fluidos por vía endovenosa, e incluso podría requerir la administración de concentrado de plaquetas o de transfusiones de sangre si existen pérdidas importantes de la misma. </a:t>
            </a:r>
          </a:p>
          <a:p>
            <a:pPr lvl="0"/>
            <a:r>
              <a:rPr lang="es-CO" sz="2100" dirty="0" smtClean="0"/>
              <a:t>Se debe, vigilar de cerca los signos vitales como el pulso, la frecuencia cardiaca y la presión arterial para determinar cualquier signo de </a:t>
            </a:r>
            <a:r>
              <a:rPr lang="es-CO" sz="2100" dirty="0" smtClean="0"/>
              <a:t>shock</a:t>
            </a:r>
          </a:p>
          <a:p>
            <a:pPr lvl="0"/>
            <a:endParaRPr lang="es-CO" sz="2100" dirty="0" smtClean="0"/>
          </a:p>
          <a:p>
            <a:endParaRPr lang="es-CO" sz="1400" dirty="0"/>
          </a:p>
        </p:txBody>
      </p:sp>
      <p:sp>
        <p:nvSpPr>
          <p:cNvPr id="3" name="2 Título"/>
          <p:cNvSpPr>
            <a:spLocks noGrp="1"/>
          </p:cNvSpPr>
          <p:nvPr>
            <p:ph type="title"/>
          </p:nvPr>
        </p:nvSpPr>
        <p:spPr/>
        <p:txBody>
          <a:bodyPr/>
          <a:lstStyle/>
          <a:p>
            <a:r>
              <a:rPr lang="es-CO" b="1" spc="0" dirty="0" smtClean="0">
                <a:ln w="12700">
                  <a:solidFill>
                    <a:schemeClr val="tx2">
                      <a:satMod val="155000"/>
                    </a:schemeClr>
                  </a:solidFill>
                  <a:prstDash val="solid"/>
                </a:ln>
                <a:solidFill>
                  <a:schemeClr val="bg2">
                    <a:tint val="85000"/>
                    <a:satMod val="155000"/>
                  </a:schemeClr>
                </a:solidFill>
              </a:rPr>
              <a:t>TRATAMIENTOS CLINICOS CASEROS</a:t>
            </a:r>
            <a:endParaRPr lang="es-CO" b="1" spc="0" dirty="0">
              <a:ln w="12700">
                <a:solidFill>
                  <a:schemeClr val="tx2">
                    <a:satMod val="155000"/>
                  </a:schemeClr>
                </a:solidFill>
                <a:prstDash val="solid"/>
              </a:ln>
              <a:solidFill>
                <a:schemeClr val="bg2">
                  <a:tint val="85000"/>
                  <a:satMod val="155000"/>
                </a:schemeClr>
              </a:solidFill>
            </a:endParaRPr>
          </a:p>
        </p:txBody>
      </p:sp>
      <p:pic>
        <p:nvPicPr>
          <p:cNvPr id="4" name="3 Imagen" descr="cuadro_4_7.gif"/>
          <p:cNvPicPr>
            <a:picLocks noChangeAspect="1"/>
          </p:cNvPicPr>
          <p:nvPr/>
        </p:nvPicPr>
        <p:blipFill>
          <a:blip r:embed="rId2" cstate="print"/>
          <a:stretch>
            <a:fillRect/>
          </a:stretch>
        </p:blipFill>
        <p:spPr>
          <a:xfrm>
            <a:off x="2699792" y="3789040"/>
            <a:ext cx="4896544" cy="288032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66</TotalTime>
  <Words>578</Words>
  <Application>Microsoft Office PowerPoint</Application>
  <PresentationFormat>Presentación en pantalla (4:3)</PresentationFormat>
  <Paragraphs>39</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Metro</vt:lpstr>
      <vt:lpstr>EL DENGUE</vt:lpstr>
      <vt:lpstr>Diapositiva 2</vt:lpstr>
      <vt:lpstr>¿Qué es el dengue?</vt:lpstr>
      <vt:lpstr>Diapositiva 4</vt:lpstr>
      <vt:lpstr>Diapositiva 5</vt:lpstr>
      <vt:lpstr>Diapositiva 6</vt:lpstr>
      <vt:lpstr>Prevenciones </vt:lpstr>
      <vt:lpstr>TRATAMIENTOS CLINICOS CASEROS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dc:creator>
  <cp:lastModifiedBy>usuario</cp:lastModifiedBy>
  <cp:revision>7</cp:revision>
  <dcterms:created xsi:type="dcterms:W3CDTF">2017-10-30T12:37:02Z</dcterms:created>
  <dcterms:modified xsi:type="dcterms:W3CDTF">2017-10-30T21:01:14Z</dcterms:modified>
</cp:coreProperties>
</file>