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2" d="100"/>
          <a:sy n="42" d="100"/>
        </p:scale>
        <p:origin x="72"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EF594364-186A-4386-8F4E-BE5AF8475296}" type="datetimeFigureOut">
              <a:rPr lang="es-CO" smtClean="0"/>
              <a:t>30/10/2017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1919037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F594364-186A-4386-8F4E-BE5AF8475296}" type="datetimeFigureOut">
              <a:rPr lang="es-CO" smtClean="0"/>
              <a:t>30/10/2017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155595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F594364-186A-4386-8F4E-BE5AF8475296}" type="datetimeFigureOut">
              <a:rPr lang="es-CO" smtClean="0"/>
              <a:t>30/10/2017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9376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F594364-186A-4386-8F4E-BE5AF8475296}" type="datetimeFigureOut">
              <a:rPr lang="es-CO" smtClean="0"/>
              <a:t>30/10/2017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384794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F594364-186A-4386-8F4E-BE5AF8475296}" type="datetimeFigureOut">
              <a:rPr lang="es-CO" smtClean="0"/>
              <a:t>30/10/2017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213554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EF594364-186A-4386-8F4E-BE5AF8475296}" type="datetimeFigureOut">
              <a:rPr lang="es-CO" smtClean="0"/>
              <a:t>30/10/2017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276279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EF594364-186A-4386-8F4E-BE5AF8475296}" type="datetimeFigureOut">
              <a:rPr lang="es-CO" smtClean="0"/>
              <a:t>30/10/2017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330729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EF594364-186A-4386-8F4E-BE5AF8475296}" type="datetimeFigureOut">
              <a:rPr lang="es-CO" smtClean="0"/>
              <a:t>30/10/2017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62613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F594364-186A-4386-8F4E-BE5AF8475296}" type="datetimeFigureOut">
              <a:rPr lang="es-CO" smtClean="0"/>
              <a:t>30/10/2017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140398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594364-186A-4386-8F4E-BE5AF8475296}" type="datetimeFigureOut">
              <a:rPr lang="es-CO" smtClean="0"/>
              <a:t>30/10/2017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3898586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594364-186A-4386-8F4E-BE5AF8475296}" type="datetimeFigureOut">
              <a:rPr lang="es-CO" smtClean="0"/>
              <a:t>30/10/2017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FEB7189-8929-4202-BB02-0C0B3168C4D1}" type="slidenum">
              <a:rPr lang="es-CO" smtClean="0"/>
              <a:t>‹Nº›</a:t>
            </a:fld>
            <a:endParaRPr lang="es-CO"/>
          </a:p>
        </p:txBody>
      </p:sp>
    </p:spTree>
    <p:extLst>
      <p:ext uri="{BB962C8B-B14F-4D97-AF65-F5344CB8AC3E}">
        <p14:creationId xmlns:p14="http://schemas.microsoft.com/office/powerpoint/2010/main" val="58101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94364-186A-4386-8F4E-BE5AF8475296}" type="datetimeFigureOut">
              <a:rPr lang="es-CO" smtClean="0"/>
              <a:t>30/10/2017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B7189-8929-4202-BB02-0C0B3168C4D1}" type="slidenum">
              <a:rPr lang="es-CO" smtClean="0"/>
              <a:t>‹Nº›</a:t>
            </a:fld>
            <a:endParaRPr lang="es-CO"/>
          </a:p>
        </p:txBody>
      </p:sp>
    </p:spTree>
    <p:extLst>
      <p:ext uri="{BB962C8B-B14F-4D97-AF65-F5344CB8AC3E}">
        <p14:creationId xmlns:p14="http://schemas.microsoft.com/office/powerpoint/2010/main" val="2315035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solidFill>
                  <a:srgbClr val="FF0000"/>
                </a:solidFill>
                <a:latin typeface="Agency FB" panose="020B0503020202020204" pitchFamily="34" charset="0"/>
              </a:rPr>
              <a:t>Las alergias</a:t>
            </a:r>
            <a:endParaRPr lang="es-CO" dirty="0">
              <a:solidFill>
                <a:srgbClr val="FF0000"/>
              </a:solidFill>
              <a:latin typeface="Agency FB" panose="020B0503020202020204" pitchFamily="34" charset="0"/>
            </a:endParaRPr>
          </a:p>
        </p:txBody>
      </p:sp>
      <p:sp>
        <p:nvSpPr>
          <p:cNvPr id="3" name="Subtítulo 2"/>
          <p:cNvSpPr>
            <a:spLocks noGrp="1"/>
          </p:cNvSpPr>
          <p:nvPr>
            <p:ph type="subTitle" idx="1"/>
          </p:nvPr>
        </p:nvSpPr>
        <p:spPr/>
        <p:txBody>
          <a:bodyPr/>
          <a:lstStyle/>
          <a:p>
            <a:r>
              <a:rPr lang="es-CO" dirty="0" smtClean="0"/>
              <a:t>Todos los puntos de las alergias las causas de las alergias en el cuerpo o en el pelo o los ojos</a:t>
            </a:r>
            <a:r>
              <a:rPr lang="es-CO" dirty="0" smtClean="0">
                <a:solidFill>
                  <a:srgbClr val="FF0000"/>
                </a:solidFill>
              </a:rPr>
              <a:t>.</a:t>
            </a:r>
            <a:endParaRPr lang="es-CO" dirty="0">
              <a:solidFill>
                <a:srgbClr val="FF0000"/>
              </a:solidFill>
            </a:endParaRPr>
          </a:p>
        </p:txBody>
      </p:sp>
    </p:spTree>
    <p:extLst>
      <p:ext uri="{BB962C8B-B14F-4D97-AF65-F5344CB8AC3E}">
        <p14:creationId xmlns:p14="http://schemas.microsoft.com/office/powerpoint/2010/main" val="1285197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 </a:t>
            </a:r>
            <a:r>
              <a:rPr lang="es-CO" dirty="0" smtClean="0">
                <a:solidFill>
                  <a:srgbClr val="FF0000"/>
                </a:solidFill>
              </a:rPr>
              <a:t>Que es el polen:</a:t>
            </a:r>
            <a:br>
              <a:rPr lang="es-CO" dirty="0" smtClean="0">
                <a:solidFill>
                  <a:srgbClr val="FF0000"/>
                </a:solidFill>
              </a:rPr>
            </a:br>
            <a:endParaRPr lang="es-CO" dirty="0"/>
          </a:p>
        </p:txBody>
      </p:sp>
      <p:sp>
        <p:nvSpPr>
          <p:cNvPr id="3" name="Marcador de contenido 2"/>
          <p:cNvSpPr>
            <a:spLocks noGrp="1"/>
          </p:cNvSpPr>
          <p:nvPr>
            <p:ph idx="1"/>
          </p:nvPr>
        </p:nvSpPr>
        <p:spPr/>
        <p:txBody>
          <a:bodyPr/>
          <a:lstStyle/>
          <a:p>
            <a:r>
              <a:rPr lang="es-CO" dirty="0" smtClean="0"/>
              <a:t>Es el nombre colectivo de los granos, mas o menos microscópicos, que producen las plantas en semilla (espermatoficos), cada uno de los cuales contienen un micro gametofito (gametofito masculino) el saco polínico es la parte  de la antera que contiene  los granos  de polen, en los órganos masculinos  de la flor, los estambres el grano de polen contiene  un  individuo masculino  reducido a dos o tres células: el gametofito masculino, la frase haploide en el ciclo de alteración de generaciones  caracterizo de las plantas  una vez ocurrido la polinización, una vez llegado el grano de polen  ala superficie  receptiva en la planta de destino.</a:t>
            </a:r>
          </a:p>
        </p:txBody>
      </p:sp>
    </p:spTree>
    <p:extLst>
      <p:ext uri="{BB962C8B-B14F-4D97-AF65-F5344CB8AC3E}">
        <p14:creationId xmlns:p14="http://schemas.microsoft.com/office/powerpoint/2010/main" val="721556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Ácaros del polvo</a:t>
            </a:r>
            <a:r>
              <a:rPr lang="es-CO" dirty="0" smtClean="0">
                <a:solidFill>
                  <a:srgbClr val="FF0000"/>
                </a:solidFill>
                <a:latin typeface="Agency FB" panose="020B0503020202020204" pitchFamily="34" charset="0"/>
              </a:rPr>
              <a:t>:</a:t>
            </a:r>
            <a:endParaRPr lang="es-CO" dirty="0">
              <a:solidFill>
                <a:srgbClr val="FF0000"/>
              </a:solidFill>
              <a:latin typeface="Agency FB" panose="020B0503020202020204" pitchFamily="34" charset="0"/>
            </a:endParaRPr>
          </a:p>
        </p:txBody>
      </p:sp>
      <p:sp>
        <p:nvSpPr>
          <p:cNvPr id="3" name="Marcador de contenido 2"/>
          <p:cNvSpPr>
            <a:spLocks noGrp="1"/>
          </p:cNvSpPr>
          <p:nvPr>
            <p:ph idx="1"/>
          </p:nvPr>
        </p:nvSpPr>
        <p:spPr/>
        <p:txBody>
          <a:bodyPr/>
          <a:lstStyle/>
          <a:p>
            <a:r>
              <a:rPr lang="es-CO" dirty="0" smtClean="0"/>
              <a:t>Los ácaros del polvo miden entre 0,2 y 0,5 mm, no puede verse a simple vista y pertenecen a la subclase de los ácaros (dentro de las clases de los arácnidos), que habitan en casi todos  los lugares del mundo, prefiriendo en las zonas del clima templado y humedad relativa alta. Las especies mas comunes son dermaphagoides faríngea uno de sus hábitats es el polvo del interior de las casas. Como depende de la humedad y son algo fóbicos de ala luz, sus lugares favoritos para vivir son colchones, almohadas, peluches, alfombras, etc. En estos lugares encuentran además unos de sus alimentos favoritos, como son las escamas de piel humana y animal.</a:t>
            </a:r>
            <a:endParaRPr lang="es-CO" dirty="0"/>
          </a:p>
        </p:txBody>
      </p:sp>
    </p:spTree>
    <p:extLst>
      <p:ext uri="{BB962C8B-B14F-4D97-AF65-F5344CB8AC3E}">
        <p14:creationId xmlns:p14="http://schemas.microsoft.com/office/powerpoint/2010/main" val="2532589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Esporas de moho:</a:t>
            </a:r>
            <a:endParaRPr lang="es-CO" dirty="0">
              <a:solidFill>
                <a:srgbClr val="FF0000"/>
              </a:solidFill>
            </a:endParaRPr>
          </a:p>
        </p:txBody>
      </p:sp>
      <p:sp>
        <p:nvSpPr>
          <p:cNvPr id="3" name="Marcador de contenido 2"/>
          <p:cNvSpPr>
            <a:spLocks noGrp="1"/>
          </p:cNvSpPr>
          <p:nvPr>
            <p:ph idx="1"/>
          </p:nvPr>
        </p:nvSpPr>
        <p:spPr/>
        <p:txBody>
          <a:bodyPr/>
          <a:lstStyle/>
          <a:p>
            <a:r>
              <a:rPr lang="es-CO" dirty="0" smtClean="0"/>
              <a:t>El moho es un hongo que se encuentra tanto el aire libre como lugares húmedos y con baja luminosidad existen muchas especies me mohos que son especies me mohos que son especies microscópicas del reino fungí que creen en formas de filamentos pluricelulares o unicelulares el moho crece mejor en condiciones cálidas y hemudas se producen y propagan mediante esporas las esporas del  moho pueden sobrevivir en variadas condiciones ambientales incluso en extrema sequedad si  bien  esta  no favorece su crecimiento normal.</a:t>
            </a:r>
            <a:endParaRPr lang="es-CO" dirty="0"/>
          </a:p>
        </p:txBody>
      </p:sp>
    </p:spTree>
    <p:extLst>
      <p:ext uri="{BB962C8B-B14F-4D97-AF65-F5344CB8AC3E}">
        <p14:creationId xmlns:p14="http://schemas.microsoft.com/office/powerpoint/2010/main" val="3355779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caspas de animales:</a:t>
            </a:r>
            <a:endParaRPr lang="es-CO" dirty="0">
              <a:solidFill>
                <a:srgbClr val="FF0000"/>
              </a:solidFill>
            </a:endParaRPr>
          </a:p>
        </p:txBody>
      </p:sp>
      <p:sp>
        <p:nvSpPr>
          <p:cNvPr id="3" name="Marcador de contenido 2"/>
          <p:cNvSpPr>
            <a:spLocks noGrp="1"/>
          </p:cNvSpPr>
          <p:nvPr>
            <p:ph idx="1"/>
          </p:nvPr>
        </p:nvSpPr>
        <p:spPr/>
        <p:txBody>
          <a:bodyPr/>
          <a:lstStyle/>
          <a:p>
            <a:r>
              <a:rPr lang="es-CO" dirty="0" smtClean="0"/>
              <a:t>La alergia a la caspa de animales es una respuesta inmune exagerada y especifica de un organismo cuando entra en contacto con pequeñas, abecés  microscópicos  descamaciones del  epitelio  de ciertos animales estas sustancias capaces de provocar una reacción alérgica se conocen como sustancias alergénicas o alérgenos la caspa de liberación por animales que salen encontrarse en ambientes internos es uno de los factores  desencadenantes mas comunes de la alergia perenne y asma pero que  no causan síntomas en la mayoría de las personas.</a:t>
            </a:r>
          </a:p>
          <a:p>
            <a:pPr marL="0" indent="0">
              <a:buNone/>
            </a:pPr>
            <a:r>
              <a:rPr lang="es-CO" dirty="0" smtClean="0"/>
              <a:t> 		</a:t>
            </a:r>
            <a:endParaRPr lang="es-CO" dirty="0"/>
          </a:p>
        </p:txBody>
      </p:sp>
    </p:spTree>
    <p:extLst>
      <p:ext uri="{BB962C8B-B14F-4D97-AF65-F5344CB8AC3E}">
        <p14:creationId xmlns:p14="http://schemas.microsoft.com/office/powerpoint/2010/main" val="3066681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Alimentos:</a:t>
            </a:r>
            <a:endParaRPr lang="es-CO" dirty="0">
              <a:solidFill>
                <a:srgbClr val="FF0000"/>
              </a:solidFill>
            </a:endParaRPr>
          </a:p>
        </p:txBody>
      </p:sp>
      <p:sp>
        <p:nvSpPr>
          <p:cNvPr id="3" name="Marcador de contenido 2"/>
          <p:cNvSpPr>
            <a:spLocks noGrp="1"/>
          </p:cNvSpPr>
          <p:nvPr>
            <p:ph idx="1"/>
          </p:nvPr>
        </p:nvSpPr>
        <p:spPr/>
        <p:txBody>
          <a:bodyPr/>
          <a:lstStyle/>
          <a:p>
            <a:r>
              <a:rPr lang="es-CO" dirty="0" smtClean="0"/>
              <a:t>Un alimento es cualquier sustancias que toma o recibe  un ser vivo para su nutrición es el componente esencial de la vida desde la nacimiento hasta la muerte porque proporciona una mezcla compleja de sustancias químicas que hace posible que el cuerpo  construya y mantenga sus órganos y le suministra la energía para desarrollar sus actividades nuestro cuerpo esta compuesto por de sustancias químicas cuya reposición es fundamental  para el proceso  de regeneración de tejidos y órganos.</a:t>
            </a:r>
            <a:endParaRPr lang="es-CO" dirty="0"/>
          </a:p>
        </p:txBody>
      </p:sp>
    </p:spTree>
    <p:extLst>
      <p:ext uri="{BB962C8B-B14F-4D97-AF65-F5344CB8AC3E}">
        <p14:creationId xmlns:p14="http://schemas.microsoft.com/office/powerpoint/2010/main" val="3541099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Picaduras de insectos:</a:t>
            </a:r>
            <a:endParaRPr lang="es-CO" dirty="0">
              <a:solidFill>
                <a:srgbClr val="FF0000"/>
              </a:solidFill>
            </a:endParaRPr>
          </a:p>
        </p:txBody>
      </p:sp>
      <p:sp>
        <p:nvSpPr>
          <p:cNvPr id="3" name="Marcador de contenido 2"/>
          <p:cNvSpPr>
            <a:spLocks noGrp="1"/>
          </p:cNvSpPr>
          <p:nvPr>
            <p:ph idx="1"/>
          </p:nvPr>
        </p:nvSpPr>
        <p:spPr/>
        <p:txBody>
          <a:bodyPr/>
          <a:lstStyle/>
          <a:p>
            <a:r>
              <a:rPr lang="es-CO" dirty="0" smtClean="0"/>
              <a:t>La mayoría de las picaduras de insectos son inofensivos anqué a veces causan molestias las picaduras de los agujones de las abejas las avispase y los avispones y mordeduras en las hormigas rojas suelen ser dolorosos las picaduras de mosquitos y las pulgas cuán picazón los insectos también transmiten enfermedades en estados unidos algunos mosquitos trasmiten el virus del Nilo occidental las personas que viajan fuera de estados unidos pueden estar en riesgo de contraer malaria y otras infecciones.</a:t>
            </a:r>
            <a:endParaRPr lang="es-CO" dirty="0"/>
          </a:p>
        </p:txBody>
      </p:sp>
    </p:spTree>
    <p:extLst>
      <p:ext uri="{BB962C8B-B14F-4D97-AF65-F5344CB8AC3E}">
        <p14:creationId xmlns:p14="http://schemas.microsoft.com/office/powerpoint/2010/main" val="369895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solidFill>
                  <a:srgbClr val="FF0000"/>
                </a:solidFill>
              </a:rPr>
              <a:t>Que son las medicinas:</a:t>
            </a:r>
            <a:endParaRPr lang="es-CO" dirty="0">
              <a:solidFill>
                <a:srgbClr val="FF0000"/>
              </a:solidFill>
            </a:endParaRPr>
          </a:p>
        </p:txBody>
      </p:sp>
      <p:sp>
        <p:nvSpPr>
          <p:cNvPr id="3" name="Marcador de contenido 2"/>
          <p:cNvSpPr>
            <a:spLocks noGrp="1"/>
          </p:cNvSpPr>
          <p:nvPr>
            <p:ph idx="1"/>
          </p:nvPr>
        </p:nvSpPr>
        <p:spPr/>
        <p:txBody>
          <a:bodyPr/>
          <a:lstStyle/>
          <a:p>
            <a:r>
              <a:rPr lang="es-CO" dirty="0" smtClean="0"/>
              <a:t>La medicina derivado a su vez de meredi que significa curar es la ciencia dedicada al estudio de la vida la salud las enfermedades y la muerte del ser humano e implica ejercer tal conocimiento técnico para el mantenimiento y recuperación de la salud aplincola al diagnostico tratamiento y prevención de las enfermedades la medicina forma parte de las denominadas ciencias de la salud.</a:t>
            </a:r>
            <a:endParaRPr lang="es-CO" dirty="0"/>
          </a:p>
        </p:txBody>
      </p:sp>
    </p:spTree>
    <p:extLst>
      <p:ext uri="{BB962C8B-B14F-4D97-AF65-F5344CB8AC3E}">
        <p14:creationId xmlns:p14="http://schemas.microsoft.com/office/powerpoint/2010/main" val="96119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687</Words>
  <Application>Microsoft Office PowerPoint</Application>
  <PresentationFormat>Panorámica</PresentationFormat>
  <Paragraphs>17</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Agency FB</vt:lpstr>
      <vt:lpstr>Arial</vt:lpstr>
      <vt:lpstr>Calibri</vt:lpstr>
      <vt:lpstr>Calibri Light</vt:lpstr>
      <vt:lpstr>Tema de Office</vt:lpstr>
      <vt:lpstr>Las alergias</vt:lpstr>
      <vt:lpstr> Que es el polen: </vt:lpstr>
      <vt:lpstr>Ácaros del polvo:</vt:lpstr>
      <vt:lpstr>Esporas de moho:</vt:lpstr>
      <vt:lpstr>caspas de animales:</vt:lpstr>
      <vt:lpstr>Alimentos:</vt:lpstr>
      <vt:lpstr>Picaduras de insectos:</vt:lpstr>
      <vt:lpstr>Que son las medicinas: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alergias</dc:title>
  <dc:creator>Usuario</dc:creator>
  <cp:lastModifiedBy>Usuario</cp:lastModifiedBy>
  <cp:revision>6</cp:revision>
  <dcterms:created xsi:type="dcterms:W3CDTF">2017-10-30T19:19:31Z</dcterms:created>
  <dcterms:modified xsi:type="dcterms:W3CDTF">2017-10-30T20:03:17Z</dcterms:modified>
</cp:coreProperties>
</file>