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1777B0-A9E8-DD4E-8985-134EE7488CAE}" type="datetimeFigureOut">
              <a:rPr lang="es-US" smtClean="0"/>
              <a:t>10/23/2017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DACC651-0A64-DD4D-B948-DD2CD8E3DFC2}" type="slidenum">
              <a:rPr lang="es-US" smtClean="0"/>
              <a:t>‹Nº›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Ferrequipos.pereira@hot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AA93C1-7032-9B4E-9958-D7066463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514600"/>
            <a:ext cx="5943600" cy="1397360"/>
          </a:xfrm>
        </p:spPr>
        <p:txBody>
          <a:bodyPr>
            <a:normAutofit/>
          </a:bodyPr>
          <a:lstStyle/>
          <a:p>
            <a:r>
              <a:rPr lang="es-US" sz="6000" b="1" dirty="0" smtClean="0"/>
              <a:t>Ferrequipos</a:t>
            </a:r>
            <a:endParaRPr lang="es-US" sz="8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CCFCE00-32E6-2642-A227-D2456D8BE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S" sz="4000" b="1"/>
              <a:t>ALQUILER DE EQUIPOS PARA CONSTRUCCION</a:t>
            </a:r>
          </a:p>
        </p:txBody>
      </p:sp>
    </p:spTree>
    <p:extLst>
      <p:ext uri="{BB962C8B-B14F-4D97-AF65-F5344CB8AC3E}">
        <p14:creationId xmlns:p14="http://schemas.microsoft.com/office/powerpoint/2010/main" val="418604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94DD7F-CCF6-3342-94DC-8155B274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b="1"/>
              <a:t>INFORMACION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CB4F72-4C79-9E4A-8A19-90A87EBA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US" dirty="0"/>
              <a:t>FERREQUIPOS es un empresa familiar fundada el 30 de septiembre de 1977. Es pionera de alquiler de equipos para </a:t>
            </a:r>
            <a:r>
              <a:rPr lang="es-US" dirty="0" smtClean="0"/>
              <a:t>construcción </a:t>
            </a:r>
            <a:r>
              <a:rPr lang="es-US" dirty="0"/>
              <a:t>en el departamento de Risaralda, va de la mano con el progreso de la </a:t>
            </a:r>
            <a:r>
              <a:rPr lang="es-US" dirty="0" smtClean="0"/>
              <a:t>región. </a:t>
            </a:r>
            <a:endParaRPr lang="es-U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672FE7D7-9E45-FB4A-B617-4B67C0C26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17872"/>
            <a:ext cx="3591042" cy="23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0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7F47D5-86E6-8E46-9CC8-86FCAF2B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b="1"/>
              <a:t>MAQUINAS DE ALQUILER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825656-DEA9-5641-BC6F-BB3D9C9E0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S"/>
              <a:t>Taladro</a:t>
            </a:r>
          </a:p>
          <a:p>
            <a:r>
              <a:rPr lang="es-US"/>
              <a:t>Demoledor</a:t>
            </a:r>
          </a:p>
          <a:p>
            <a:r>
              <a:rPr lang="es-US"/>
              <a:t>Pulidoras</a:t>
            </a:r>
          </a:p>
          <a:p>
            <a:r>
              <a:rPr lang="es-US"/>
              <a:t>Compresores</a:t>
            </a:r>
          </a:p>
          <a:p>
            <a:r>
              <a:rPr lang="es-US"/>
              <a:t>Escaleras</a:t>
            </a:r>
          </a:p>
          <a:p>
            <a:r>
              <a:rPr lang="es-US"/>
              <a:t>Cortadoras de piso</a:t>
            </a:r>
          </a:p>
          <a:p>
            <a:r>
              <a:rPr lang="es-US"/>
              <a:t>Concretadoras</a:t>
            </a:r>
          </a:p>
          <a:p>
            <a:r>
              <a:rPr lang="es-US"/>
              <a:t>Tableros</a:t>
            </a:r>
          </a:p>
          <a:p>
            <a:endParaRPr lang="es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3333C33B-7594-F44B-AD4E-19FBD518E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4953000" cy="371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01EBF1-405A-E245-825A-987D4EBB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6000" b="1" dirty="0"/>
              <a:t>HORARIOS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A33A6D0-562C-F642-8BBA-7C864E13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US" sz="4400" b="1"/>
              <a:t>Lunes a Viernes: </a:t>
            </a:r>
            <a:r>
              <a:rPr lang="es-US" sz="4400"/>
              <a:t>6:00 a.m. – 12:00 p.m.</a:t>
            </a:r>
          </a:p>
          <a:p>
            <a:pPr marL="0" indent="0">
              <a:buNone/>
            </a:pPr>
            <a:r>
              <a:rPr lang="es-US" sz="4400"/>
              <a:t>2:00 p.m. – 5:00 p.m.</a:t>
            </a:r>
          </a:p>
          <a:p>
            <a:pPr marL="0" indent="0">
              <a:buNone/>
            </a:pPr>
            <a:endParaRPr lang="es-US" sz="4400"/>
          </a:p>
          <a:p>
            <a:r>
              <a:rPr lang="es-US" sz="4400" b="1"/>
              <a:t>Sabados: </a:t>
            </a:r>
            <a:r>
              <a:rPr lang="es-US" sz="4400"/>
              <a:t>8:00 a.m. – 2:00 p.m.</a:t>
            </a:r>
            <a:endParaRPr lang="es-US" sz="4400" b="1"/>
          </a:p>
        </p:txBody>
      </p:sp>
    </p:spTree>
    <p:extLst>
      <p:ext uri="{BB962C8B-B14F-4D97-AF65-F5344CB8AC3E}">
        <p14:creationId xmlns:p14="http://schemas.microsoft.com/office/powerpoint/2010/main" val="37024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400" b="1" dirty="0" smtClean="0"/>
              <a:t>CONTACTO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CO" b="1" dirty="0" smtClean="0"/>
              <a:t>Correo: </a:t>
            </a:r>
            <a:r>
              <a:rPr lang="es-CO" dirty="0" smtClean="0">
                <a:hlinkClick r:id="rId2"/>
              </a:rPr>
              <a:t>Ferrequipos.pereira@hotmail.com</a:t>
            </a:r>
            <a:endParaRPr lang="es-CO" dirty="0" smtClean="0"/>
          </a:p>
          <a:p>
            <a:pPr marL="68580" indent="0">
              <a:buNone/>
            </a:pPr>
            <a:r>
              <a:rPr lang="es-CO" b="1" dirty="0" smtClean="0"/>
              <a:t>Celular: </a:t>
            </a:r>
            <a:r>
              <a:rPr lang="es-CO" dirty="0" smtClean="0"/>
              <a:t>3105031608</a:t>
            </a:r>
          </a:p>
          <a:p>
            <a:pPr marL="68580" indent="0">
              <a:buNone/>
            </a:pPr>
            <a:r>
              <a:rPr lang="es-CO" b="1" dirty="0" err="1" smtClean="0"/>
              <a:t>Direccion</a:t>
            </a:r>
            <a:r>
              <a:rPr lang="es-CO" b="1" dirty="0" smtClean="0"/>
              <a:t>: </a:t>
            </a:r>
            <a:r>
              <a:rPr lang="es-CO" dirty="0" smtClean="0"/>
              <a:t>Calle 13 #9 – 10</a:t>
            </a:r>
          </a:p>
          <a:p>
            <a:pPr marL="68580" indent="0">
              <a:buNone/>
            </a:pPr>
            <a:r>
              <a:rPr lang="es-CO" b="1" dirty="0" err="1" smtClean="0"/>
              <a:t>Telefono</a:t>
            </a:r>
            <a:r>
              <a:rPr lang="es-CO" b="1" dirty="0" smtClean="0"/>
              <a:t>: </a:t>
            </a:r>
            <a:r>
              <a:rPr lang="es-CO" dirty="0" smtClean="0"/>
              <a:t>3356933 - 3348093</a:t>
            </a:r>
            <a:endParaRPr lang="es-CO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46863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051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</TotalTime>
  <Words>106</Words>
  <Application>Microsoft Office PowerPoint</Application>
  <PresentationFormat>Personalizado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Austin</vt:lpstr>
      <vt:lpstr>Ferrequipos</vt:lpstr>
      <vt:lpstr>INFORMACION</vt:lpstr>
      <vt:lpstr>MAQUINAS DE ALQUILER</vt:lpstr>
      <vt:lpstr>HORARIOS</vt:lpstr>
      <vt:lpstr>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FERREQUIPOS</dc:title>
  <dc:creator>johanna</dc:creator>
  <cp:lastModifiedBy>Usuario de Windows</cp:lastModifiedBy>
  <cp:revision>6</cp:revision>
  <dcterms:modified xsi:type="dcterms:W3CDTF">2017-10-24T01:24:05Z</dcterms:modified>
</cp:coreProperties>
</file>