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341028A-357E-48FC-866B-F5812C2B10F1}" type="datetimeFigureOut">
              <a:rPr lang="es-CO" smtClean="0"/>
              <a:t>29/10/2017</a:t>
            </a:fld>
            <a:endParaRPr lang="es-CO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F138577-A5FC-45F7-A27D-55C284A21E21}" type="slidenum">
              <a:rPr lang="es-CO" smtClean="0"/>
              <a:t>‹Nº›</a:t>
            </a:fld>
            <a:endParaRPr lang="es-CO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28A-357E-48FC-866B-F5812C2B10F1}" type="datetimeFigureOut">
              <a:rPr lang="es-CO" smtClean="0"/>
              <a:t>29/10/2017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8577-A5FC-45F7-A27D-55C284A21E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28A-357E-48FC-866B-F5812C2B10F1}" type="datetimeFigureOut">
              <a:rPr lang="es-CO" smtClean="0"/>
              <a:t>29/10/2017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8577-A5FC-45F7-A27D-55C284A21E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28A-357E-48FC-866B-F5812C2B10F1}" type="datetimeFigureOut">
              <a:rPr lang="es-CO" smtClean="0"/>
              <a:t>29/10/2017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8577-A5FC-45F7-A27D-55C284A21E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28A-357E-48FC-866B-F5812C2B10F1}" type="datetimeFigureOut">
              <a:rPr lang="es-CO" smtClean="0"/>
              <a:t>29/10/2017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8577-A5FC-45F7-A27D-55C284A21E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28A-357E-48FC-866B-F5812C2B10F1}" type="datetimeFigureOut">
              <a:rPr lang="es-CO" smtClean="0"/>
              <a:t>29/10/2017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8577-A5FC-45F7-A27D-55C284A21E21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28A-357E-48FC-866B-F5812C2B10F1}" type="datetimeFigureOut">
              <a:rPr lang="es-CO" smtClean="0"/>
              <a:t>29/10/2017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8577-A5FC-45F7-A27D-55C284A21E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28A-357E-48FC-866B-F5812C2B10F1}" type="datetimeFigureOut">
              <a:rPr lang="es-CO" smtClean="0"/>
              <a:t>29/10/2017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8577-A5FC-45F7-A27D-55C284A21E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28A-357E-48FC-866B-F5812C2B10F1}" type="datetimeFigureOut">
              <a:rPr lang="es-CO" smtClean="0"/>
              <a:t>29/10/2017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8577-A5FC-45F7-A27D-55C284A21E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28A-357E-48FC-866B-F5812C2B10F1}" type="datetimeFigureOut">
              <a:rPr lang="es-CO" smtClean="0"/>
              <a:t>29/10/2017</a:t>
            </a:fld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8577-A5FC-45F7-A27D-55C284A21E21}" type="slidenum">
              <a:rPr lang="es-CO" smtClean="0"/>
              <a:t>‹Nº›</a:t>
            </a:fld>
            <a:endParaRPr lang="es-CO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028A-357E-48FC-866B-F5812C2B10F1}" type="datetimeFigureOut">
              <a:rPr lang="es-CO" smtClean="0"/>
              <a:t>29/10/2017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8577-A5FC-45F7-A27D-55C284A21E2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341028A-357E-48FC-866B-F5812C2B10F1}" type="datetimeFigureOut">
              <a:rPr lang="es-CO" smtClean="0"/>
              <a:t>29/10/2017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F138577-A5FC-45F7-A27D-55C284A21E21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O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VIDRIERA OTUN S.A</a:t>
            </a:r>
            <a:endParaRPr lang="es-CO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CO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RESPETO AL MEDIOAMBIENTE UNA RAZON MAS PARA ELEGIR NUESTROS PRODUCTOS.</a:t>
            </a:r>
            <a:endParaRPr lang="es-CO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522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INFORMACION BASICA</a:t>
            </a:r>
            <a:endParaRPr lang="es-CO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137160" indent="0" algn="ctr">
              <a:buNone/>
            </a:pPr>
            <a:r>
              <a:rPr lang="es-CO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VIDRIERA OTUN S.A: </a:t>
            </a:r>
            <a:endParaRPr lang="es-CO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 algn="ctr">
              <a:buNone/>
            </a:pPr>
            <a:r>
              <a:rPr lang="es-CO" dirty="0" smtClean="0"/>
              <a:t>Es una empresa dedicada a la elaboración </a:t>
            </a:r>
          </a:p>
          <a:p>
            <a:pPr marL="137160" indent="0" algn="ctr">
              <a:buNone/>
            </a:pPr>
            <a:r>
              <a:rPr lang="es-CO" dirty="0"/>
              <a:t>d</a:t>
            </a:r>
            <a:r>
              <a:rPr lang="es-CO" dirty="0" smtClean="0"/>
              <a:t>e artículos de vidrio con materias primas 100% recicladas. Se protege el medio ambiente a través de tecnologías limpias.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es-CO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DIRECCION: </a:t>
            </a:r>
          </a:p>
          <a:p>
            <a:pPr marL="137160" indent="0">
              <a:buNone/>
            </a:pPr>
            <a:endParaRPr lang="es-CO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37160" indent="0">
              <a:buNone/>
            </a:pPr>
            <a:r>
              <a:rPr lang="es-CO" dirty="0" smtClean="0"/>
              <a:t>Vía la florida, carrera 12 #15e-06 Pereira, Risaralda, Colombia.</a:t>
            </a:r>
          </a:p>
          <a:p>
            <a:pPr marL="137160" indent="0">
              <a:buNone/>
            </a:pPr>
            <a:endParaRPr lang="es-CO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37160" indent="0">
              <a:buNone/>
            </a:pPr>
            <a:r>
              <a:rPr lang="es-CO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PBX: </a:t>
            </a:r>
            <a:r>
              <a:rPr lang="es-CO" dirty="0" smtClean="0"/>
              <a:t>3313101</a:t>
            </a:r>
          </a:p>
          <a:p>
            <a:pPr marL="137160" indent="0">
              <a:buNone/>
            </a:pPr>
            <a:endParaRPr lang="es-CO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37160" indent="0">
              <a:buNone/>
            </a:pPr>
            <a:r>
              <a:rPr lang="es-CO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EMAIL: </a:t>
            </a:r>
            <a:r>
              <a:rPr lang="es-CO" dirty="0" smtClean="0"/>
              <a:t>@vidrieraotun.com.co</a:t>
            </a:r>
          </a:p>
          <a:p>
            <a:pPr marL="137160" indent="0">
              <a:buNone/>
            </a:pPr>
            <a:endParaRPr lang="es-CO" dirty="0"/>
          </a:p>
          <a:p>
            <a:pPr marL="137160" indent="0">
              <a:buNone/>
            </a:pPr>
            <a:endParaRPr lang="es-CO" dirty="0" smtClean="0"/>
          </a:p>
          <a:p>
            <a:pPr marL="137160" indent="0">
              <a:buNone/>
            </a:pPr>
            <a:endParaRPr lang="es-CO" dirty="0" smtClean="0"/>
          </a:p>
          <a:p>
            <a:pPr marL="137160" indent="0">
              <a:buNone/>
            </a:pPr>
            <a:r>
              <a:rPr lang="es-CO" dirty="0" smtClean="0"/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1187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RESEÑA HISTORICA</a:t>
            </a:r>
            <a:endParaRPr lang="es-CO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CO" dirty="0"/>
              <a:t>Nació en Pereira, Colombia en el año de 1969, en un pequeño local ubicado en el sector del antiguo estadio de fútbol Libaré.</a:t>
            </a:r>
          </a:p>
          <a:p>
            <a:pPr algn="just"/>
            <a:r>
              <a:rPr lang="es-CO" dirty="0"/>
              <a:t>En el año de 1975 adquirió terrenos donde hoy están ubicadas sus instalaciones, realizando una gran transformación en el proceso de producción al modernizar sus hornos, adquirir plantas de oxígeno y elaborar nuevos diseños.</a:t>
            </a:r>
          </a:p>
          <a:p>
            <a:pPr marL="6858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8652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LINEAS DE DECORACION </a:t>
            </a:r>
            <a:endParaRPr lang="es-CO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Floristería y decoración</a:t>
            </a:r>
          </a:p>
          <a:p>
            <a:pPr marL="68580" indent="0">
              <a:buNone/>
            </a:pPr>
            <a:r>
              <a:rPr lang="es-CO" dirty="0" smtClean="0"/>
              <a:t> </a:t>
            </a:r>
          </a:p>
          <a:p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24944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Bicolor - Rojo - Decoraciones - Vidriera Otún S.A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164" y="2910002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16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Hogar</a:t>
            </a:r>
            <a:br>
              <a:rPr lang="es-CO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es-CO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60848"/>
            <a:ext cx="2952328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://www.vidrieraotun.com.co/images/mozaicos/hogar/reposter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060848"/>
            <a:ext cx="3099048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46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Industrial</a:t>
            </a:r>
            <a:endParaRPr lang="es-CO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564904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Pantalla Splendor D-4 - PASP - Industrial - Vidriera Otún S.A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56490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02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MERCADO NACIONAL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O" dirty="0" smtClean="0"/>
              <a:t>Costa norte: Montería, Sincelejo, Cartagena, Barranquilla, Santa Marta, Valledupar.</a:t>
            </a:r>
          </a:p>
          <a:p>
            <a:r>
              <a:rPr lang="es-CO" dirty="0" smtClean="0"/>
              <a:t>Costa pacifico: Buenaventura, Tumaco.</a:t>
            </a:r>
          </a:p>
          <a:p>
            <a:r>
              <a:rPr lang="es-CO" dirty="0" smtClean="0"/>
              <a:t>Antioquia: Medellín, Área metropolitana.</a:t>
            </a:r>
          </a:p>
          <a:p>
            <a:r>
              <a:rPr lang="es-CO" dirty="0" smtClean="0"/>
              <a:t>Eje cafetero: Pereira, Manizales, Armenia.</a:t>
            </a:r>
          </a:p>
          <a:p>
            <a:r>
              <a:rPr lang="es-CO" dirty="0" smtClean="0"/>
              <a:t>Zona sur: Cali, Popayán, Pasto.</a:t>
            </a:r>
          </a:p>
          <a:p>
            <a:r>
              <a:rPr lang="es-CO" dirty="0" smtClean="0"/>
              <a:t>Zona centro: Bogotá, Ibagué, Neiva, Tunja.</a:t>
            </a:r>
          </a:p>
          <a:p>
            <a:r>
              <a:rPr lang="es-CO" dirty="0" smtClean="0"/>
              <a:t>Zona oriente: Bucaramanga, Cúcuta.</a:t>
            </a:r>
          </a:p>
          <a:p>
            <a:pPr marL="68580" indent="0">
              <a:buNone/>
            </a:pPr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8070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MERCADO INTERNACIONAL</a:t>
            </a:r>
            <a:br>
              <a:rPr lang="es-CO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EE.UU</a:t>
            </a:r>
          </a:p>
          <a:p>
            <a:r>
              <a:rPr lang="es-CO" dirty="0" smtClean="0"/>
              <a:t>Ecuador</a:t>
            </a:r>
          </a:p>
          <a:p>
            <a:r>
              <a:rPr lang="es-CO" dirty="0" smtClean="0"/>
              <a:t>Chile</a:t>
            </a:r>
          </a:p>
          <a:p>
            <a:r>
              <a:rPr lang="es-CO" dirty="0" smtClean="0"/>
              <a:t>Panamá</a:t>
            </a:r>
          </a:p>
          <a:p>
            <a:r>
              <a:rPr lang="es-CO" dirty="0" smtClean="0"/>
              <a:t>Costa Rica</a:t>
            </a:r>
          </a:p>
          <a:p>
            <a:r>
              <a:rPr lang="es-CO" dirty="0" smtClean="0"/>
              <a:t>Australia</a:t>
            </a:r>
          </a:p>
          <a:p>
            <a:pPr marL="6858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5627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117</TotalTime>
  <Words>224</Words>
  <Application>Microsoft Office PowerPoint</Application>
  <PresentationFormat>Presentación en pantalla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Austin</vt:lpstr>
      <vt:lpstr>VIDRIERA OTUN S.A</vt:lpstr>
      <vt:lpstr>INFORMACION BASICA</vt:lpstr>
      <vt:lpstr>RESEÑA HISTORICA</vt:lpstr>
      <vt:lpstr>LINEAS DE DECORACION </vt:lpstr>
      <vt:lpstr>Hogar </vt:lpstr>
      <vt:lpstr>Industrial</vt:lpstr>
      <vt:lpstr>MERCADO NACIONAL</vt:lpstr>
      <vt:lpstr>MERCADO INTERNACIONAL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</dc:title>
  <dc:creator>DOCENTE</dc:creator>
  <cp:lastModifiedBy>yuliana andrea vergara correa</cp:lastModifiedBy>
  <cp:revision>14</cp:revision>
  <dcterms:created xsi:type="dcterms:W3CDTF">2017-10-11T16:38:30Z</dcterms:created>
  <dcterms:modified xsi:type="dcterms:W3CDTF">2017-10-30T00:28:11Z</dcterms:modified>
</cp:coreProperties>
</file>