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2" r:id="rId4"/>
    <p:sldId id="258" r:id="rId5"/>
    <p:sldId id="263" r:id="rId6"/>
    <p:sldId id="259" r:id="rId7"/>
    <p:sldId id="265" r:id="rId8"/>
    <p:sldId id="260" r:id="rId9"/>
    <p:sldId id="261" r:id="rId10"/>
    <p:sldId id="266" r:id="rId11"/>
    <p:sldId id="267" r:id="rId1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71" autoAdjust="0"/>
  </p:normalViewPr>
  <p:slideViewPr>
    <p:cSldViewPr>
      <p:cViewPr varScale="1">
        <p:scale>
          <a:sx n="66" d="100"/>
          <a:sy n="66" d="100"/>
        </p:scale>
        <p:origin x="-55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BC5A09E9-6905-4859-B12F-91937EF08D44}" type="datetimeFigureOut">
              <a:rPr lang="es-CO" smtClean="0"/>
              <a:t>30/10/2017</a:t>
            </a:fld>
            <a:endParaRPr lang="es-CO" dirty="0"/>
          </a:p>
        </p:txBody>
      </p:sp>
      <p:sp>
        <p:nvSpPr>
          <p:cNvPr id="19" name="18 Marcador de pie de página"/>
          <p:cNvSpPr>
            <a:spLocks noGrp="1"/>
          </p:cNvSpPr>
          <p:nvPr>
            <p:ph type="ftr" sz="quarter" idx="11"/>
          </p:nvPr>
        </p:nvSpPr>
        <p:spPr/>
        <p:txBody>
          <a:bodyPr/>
          <a:lstStyle/>
          <a:p>
            <a:endParaRPr lang="es-CO" dirty="0"/>
          </a:p>
        </p:txBody>
      </p:sp>
      <p:sp>
        <p:nvSpPr>
          <p:cNvPr id="27" name="26 Marcador de número de diapositiva"/>
          <p:cNvSpPr>
            <a:spLocks noGrp="1"/>
          </p:cNvSpPr>
          <p:nvPr>
            <p:ph type="sldNum" sz="quarter" idx="12"/>
          </p:nvPr>
        </p:nvSpPr>
        <p:spPr/>
        <p:txBody>
          <a:bodyPr/>
          <a:lstStyle/>
          <a:p>
            <a:fld id="{917DAD67-B41F-4125-88AB-5CD69F0B2CD8}" type="slidenum">
              <a:rPr lang="es-CO" smtClean="0"/>
              <a:t>‹Nº›</a:t>
            </a:fld>
            <a:endParaRPr lang="es-CO"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C5A09E9-6905-4859-B12F-91937EF08D44}" type="datetimeFigureOut">
              <a:rPr lang="es-CO" smtClean="0"/>
              <a:t>30/10/2017</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917DAD67-B41F-4125-88AB-5CD69F0B2CD8}" type="slidenum">
              <a:rPr lang="es-CO" smtClean="0"/>
              <a:t>‹Nº›</a:t>
            </a:fld>
            <a:endParaRPr lang="es-CO"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C5A09E9-6905-4859-B12F-91937EF08D44}" type="datetimeFigureOut">
              <a:rPr lang="es-CO" smtClean="0"/>
              <a:t>30/10/2017</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917DAD67-B41F-4125-88AB-5CD69F0B2CD8}" type="slidenum">
              <a:rPr lang="es-CO" smtClean="0"/>
              <a:t>‹Nº›</a:t>
            </a:fld>
            <a:endParaRPr lang="es-CO"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C5A09E9-6905-4859-B12F-91937EF08D44}" type="datetimeFigureOut">
              <a:rPr lang="es-CO" smtClean="0"/>
              <a:t>30/10/2017</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917DAD67-B41F-4125-88AB-5CD69F0B2CD8}" type="slidenum">
              <a:rPr lang="es-CO" smtClean="0"/>
              <a:t>‹Nº›</a:t>
            </a:fld>
            <a:endParaRPr lang="es-C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BC5A09E9-6905-4859-B12F-91937EF08D44}" type="datetimeFigureOut">
              <a:rPr lang="es-CO" smtClean="0"/>
              <a:t>30/10/2017</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917DAD67-B41F-4125-88AB-5CD69F0B2CD8}" type="slidenum">
              <a:rPr lang="es-CO" smtClean="0"/>
              <a:t>‹Nº›</a:t>
            </a:fld>
            <a:endParaRPr lang="es-CO"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C5A09E9-6905-4859-B12F-91937EF08D44}" type="datetimeFigureOut">
              <a:rPr lang="es-CO" smtClean="0"/>
              <a:t>30/10/2017</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917DAD67-B41F-4125-88AB-5CD69F0B2CD8}" type="slidenum">
              <a:rPr lang="es-CO" smtClean="0"/>
              <a:t>‹Nº›</a:t>
            </a:fld>
            <a:endParaRPr lang="es-C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BC5A09E9-6905-4859-B12F-91937EF08D44}" type="datetimeFigureOut">
              <a:rPr lang="es-CO" smtClean="0"/>
              <a:t>30/10/2017</a:t>
            </a:fld>
            <a:endParaRPr lang="es-CO" dirty="0"/>
          </a:p>
        </p:txBody>
      </p:sp>
      <p:sp>
        <p:nvSpPr>
          <p:cNvPr id="8" name="7 Marcador de pie de página"/>
          <p:cNvSpPr>
            <a:spLocks noGrp="1"/>
          </p:cNvSpPr>
          <p:nvPr>
            <p:ph type="ftr" sz="quarter" idx="11"/>
          </p:nvPr>
        </p:nvSpPr>
        <p:spPr/>
        <p:txBody>
          <a:bodyPr/>
          <a:lstStyle/>
          <a:p>
            <a:endParaRPr lang="es-CO" dirty="0"/>
          </a:p>
        </p:txBody>
      </p:sp>
      <p:sp>
        <p:nvSpPr>
          <p:cNvPr id="9" name="8 Marcador de número de diapositiva"/>
          <p:cNvSpPr>
            <a:spLocks noGrp="1"/>
          </p:cNvSpPr>
          <p:nvPr>
            <p:ph type="sldNum" sz="quarter" idx="12"/>
          </p:nvPr>
        </p:nvSpPr>
        <p:spPr/>
        <p:txBody>
          <a:bodyPr/>
          <a:lstStyle/>
          <a:p>
            <a:fld id="{917DAD67-B41F-4125-88AB-5CD69F0B2CD8}" type="slidenum">
              <a:rPr lang="es-CO" smtClean="0"/>
              <a:t>‹Nº›</a:t>
            </a:fld>
            <a:endParaRPr lang="es-CO"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BC5A09E9-6905-4859-B12F-91937EF08D44}" type="datetimeFigureOut">
              <a:rPr lang="es-CO" smtClean="0"/>
              <a:t>30/10/2017</a:t>
            </a:fld>
            <a:endParaRPr lang="es-CO" dirty="0"/>
          </a:p>
        </p:txBody>
      </p:sp>
      <p:sp>
        <p:nvSpPr>
          <p:cNvPr id="8" name="7 Marcador de número de diapositiva"/>
          <p:cNvSpPr>
            <a:spLocks noGrp="1"/>
          </p:cNvSpPr>
          <p:nvPr>
            <p:ph type="sldNum" sz="quarter" idx="11"/>
          </p:nvPr>
        </p:nvSpPr>
        <p:spPr/>
        <p:txBody>
          <a:bodyPr/>
          <a:lstStyle/>
          <a:p>
            <a:fld id="{917DAD67-B41F-4125-88AB-5CD69F0B2CD8}" type="slidenum">
              <a:rPr lang="es-CO" smtClean="0"/>
              <a:t>‹Nº›</a:t>
            </a:fld>
            <a:endParaRPr lang="es-CO" dirty="0"/>
          </a:p>
        </p:txBody>
      </p:sp>
      <p:sp>
        <p:nvSpPr>
          <p:cNvPr id="9" name="8 Marcador de pie de página"/>
          <p:cNvSpPr>
            <a:spLocks noGrp="1"/>
          </p:cNvSpPr>
          <p:nvPr>
            <p:ph type="ftr" sz="quarter" idx="12"/>
          </p:nvPr>
        </p:nvSpPr>
        <p:spPr/>
        <p:txBody>
          <a:bodyPr/>
          <a:lstStyle/>
          <a:p>
            <a:endParaRPr lang="es-CO"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C5A09E9-6905-4859-B12F-91937EF08D44}" type="datetimeFigureOut">
              <a:rPr lang="es-CO" smtClean="0"/>
              <a:t>30/10/2017</a:t>
            </a:fld>
            <a:endParaRPr lang="es-CO" dirty="0"/>
          </a:p>
        </p:txBody>
      </p:sp>
      <p:sp>
        <p:nvSpPr>
          <p:cNvPr id="3" name="2 Marcador de pie de página"/>
          <p:cNvSpPr>
            <a:spLocks noGrp="1"/>
          </p:cNvSpPr>
          <p:nvPr>
            <p:ph type="ftr" sz="quarter" idx="11"/>
          </p:nvPr>
        </p:nvSpPr>
        <p:spPr/>
        <p:txBody>
          <a:bodyPr/>
          <a:lstStyle/>
          <a:p>
            <a:endParaRPr lang="es-CO" dirty="0"/>
          </a:p>
        </p:txBody>
      </p:sp>
      <p:sp>
        <p:nvSpPr>
          <p:cNvPr id="4" name="3 Marcador de número de diapositiva"/>
          <p:cNvSpPr>
            <a:spLocks noGrp="1"/>
          </p:cNvSpPr>
          <p:nvPr>
            <p:ph type="sldNum" sz="quarter" idx="12"/>
          </p:nvPr>
        </p:nvSpPr>
        <p:spPr/>
        <p:txBody>
          <a:bodyPr/>
          <a:lstStyle/>
          <a:p>
            <a:fld id="{917DAD67-B41F-4125-88AB-5CD69F0B2CD8}" type="slidenum">
              <a:rPr lang="es-CO" smtClean="0"/>
              <a:t>‹Nº›</a:t>
            </a:fld>
            <a:endParaRPr lang="es-C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C5A09E9-6905-4859-B12F-91937EF08D44}" type="datetimeFigureOut">
              <a:rPr lang="es-CO" smtClean="0"/>
              <a:t>30/10/2017</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a:xfrm>
            <a:off x="8156448" y="6422064"/>
            <a:ext cx="762000" cy="365125"/>
          </a:xfrm>
        </p:spPr>
        <p:txBody>
          <a:bodyPr/>
          <a:lstStyle/>
          <a:p>
            <a:fld id="{917DAD67-B41F-4125-88AB-5CD69F0B2CD8}" type="slidenum">
              <a:rPr lang="es-CO" smtClean="0"/>
              <a:t>‹Nº›</a:t>
            </a:fld>
            <a:endParaRPr lang="es-CO"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BC5A09E9-6905-4859-B12F-91937EF08D44}" type="datetimeFigureOut">
              <a:rPr lang="es-CO" smtClean="0"/>
              <a:t>30/10/2017</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917DAD67-B41F-4125-88AB-5CD69F0B2CD8}" type="slidenum">
              <a:rPr lang="es-CO" smtClean="0"/>
              <a:t>‹Nº›</a:t>
            </a:fld>
            <a:endParaRPr lang="es-C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C5A09E9-6905-4859-B12F-91937EF08D44}" type="datetimeFigureOut">
              <a:rPr lang="es-CO" smtClean="0"/>
              <a:t>30/10/2017</a:t>
            </a:fld>
            <a:endParaRPr lang="es-CO" dirty="0"/>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CO" dirty="0"/>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17DAD67-B41F-4125-88AB-5CD69F0B2CD8}" type="slidenum">
              <a:rPr lang="es-CO" smtClean="0"/>
              <a:t>‹Nº›</a:t>
            </a:fld>
            <a:endParaRPr lang="es-CO"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332656"/>
            <a:ext cx="4464496" cy="1224136"/>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s-CO" sz="6000" dirty="0" smtClean="0">
                <a:ln w="0"/>
                <a:solidFill>
                  <a:schemeClr val="accent1">
                    <a:lumMod val="60000"/>
                    <a:lumOff val="40000"/>
                  </a:schemeClr>
                </a:solidFill>
                <a:effectLst>
                  <a:reflection blurRad="12700" stA="50000" endPos="50000" dist="5000" dir="5400000" sy="-100000" rotWithShape="0"/>
                </a:effectLst>
                <a:latin typeface="Agency FB" pitchFamily="34" charset="0"/>
              </a:rPr>
              <a:t>La</a:t>
            </a:r>
            <a:r>
              <a:rPr lang="es-CO" sz="60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gency FB" pitchFamily="34" charset="0"/>
              </a:rPr>
              <a:t> </a:t>
            </a:r>
            <a:r>
              <a:rPr lang="es-CO" sz="6000" dirty="0" smtClean="0">
                <a:ln w="0"/>
                <a:solidFill>
                  <a:schemeClr val="accent1">
                    <a:lumMod val="60000"/>
                    <a:lumOff val="40000"/>
                  </a:schemeClr>
                </a:solidFill>
                <a:effectLst>
                  <a:reflection blurRad="12700" stA="50000" endPos="50000" dist="5000" dir="5400000" sy="-100000" rotWithShape="0"/>
                </a:effectLst>
                <a:latin typeface="Agency FB" pitchFamily="34" charset="0"/>
              </a:rPr>
              <a:t>Peste</a:t>
            </a:r>
            <a:r>
              <a:rPr lang="es-CO" sz="60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gency FB" pitchFamily="34" charset="0"/>
              </a:rPr>
              <a:t> </a:t>
            </a:r>
            <a:r>
              <a:rPr lang="es-CO" sz="6000" dirty="0" smtClean="0">
                <a:ln w="0"/>
                <a:solidFill>
                  <a:schemeClr val="accent1">
                    <a:lumMod val="60000"/>
                    <a:lumOff val="40000"/>
                  </a:schemeClr>
                </a:solidFill>
                <a:effectLst>
                  <a:reflection blurRad="12700" stA="50000" endPos="50000" dist="5000" dir="5400000" sy="-100000" rotWithShape="0"/>
                </a:effectLst>
                <a:latin typeface="Agency FB" pitchFamily="34" charset="0"/>
              </a:rPr>
              <a:t>Negra</a:t>
            </a:r>
            <a:endParaRPr lang="es-CO" sz="6000" dirty="0">
              <a:ln w="0"/>
              <a:solidFill>
                <a:schemeClr val="accent1">
                  <a:lumMod val="60000"/>
                  <a:lumOff val="40000"/>
                </a:schemeClr>
              </a:solidFill>
              <a:effectLst>
                <a:reflection blurRad="12700" stA="50000" endPos="50000" dist="5000" dir="5400000" sy="-100000" rotWithShape="0"/>
              </a:effectLst>
              <a:latin typeface="Agency FB" pitchFamily="34" charset="0"/>
            </a:endParaRPr>
          </a:p>
        </p:txBody>
      </p:sp>
      <p:sp>
        <p:nvSpPr>
          <p:cNvPr id="3" name="2 Subtítulo"/>
          <p:cNvSpPr>
            <a:spLocks noGrp="1"/>
          </p:cNvSpPr>
          <p:nvPr>
            <p:ph type="subTitle" idx="1"/>
          </p:nvPr>
        </p:nvSpPr>
        <p:spPr>
          <a:xfrm>
            <a:off x="0" y="1916832"/>
            <a:ext cx="4932040" cy="3024336"/>
          </a:xfrm>
        </p:spPr>
        <p:txBody>
          <a:bodyPr>
            <a:normAutofit/>
          </a:bodyPr>
          <a:lstStyle/>
          <a:p>
            <a:endParaRPr lang="es-CO" dirty="0" smtClean="0">
              <a:solidFill>
                <a:schemeClr val="tx1"/>
              </a:solidFill>
            </a:endParaRPr>
          </a:p>
          <a:p>
            <a:pPr algn="l"/>
            <a:r>
              <a:rPr lang="es-CO" sz="2400" dirty="0" smtClean="0">
                <a:solidFill>
                  <a:schemeClr val="tx1"/>
                </a:solidFill>
              </a:rPr>
              <a:t>Hecho por: Jorge Murillo Betancur</a:t>
            </a:r>
          </a:p>
          <a:p>
            <a:pPr algn="l"/>
            <a:r>
              <a:rPr lang="es-CO" sz="2400" dirty="0" smtClean="0">
                <a:solidFill>
                  <a:schemeClr val="tx1"/>
                </a:solidFill>
              </a:rPr>
              <a:t>Para: Adriana Ríos Ramírez</a:t>
            </a:r>
          </a:p>
          <a:p>
            <a:pPr algn="l"/>
            <a:r>
              <a:rPr lang="es-CO" sz="2400" dirty="0" smtClean="0">
                <a:solidFill>
                  <a:schemeClr val="tx1"/>
                </a:solidFill>
              </a:rPr>
              <a:t>Presentación de la Peste Negra</a:t>
            </a:r>
          </a:p>
          <a:p>
            <a:pPr algn="l"/>
            <a:r>
              <a:rPr lang="es-CO" sz="2400" dirty="0" smtClean="0">
                <a:solidFill>
                  <a:schemeClr val="tx1"/>
                </a:solidFill>
              </a:rPr>
              <a:t>8ª</a:t>
            </a:r>
          </a:p>
          <a:p>
            <a:pPr algn="l"/>
            <a:r>
              <a:rPr lang="es-CO" sz="2400" dirty="0" smtClean="0">
                <a:solidFill>
                  <a:schemeClr val="tx1"/>
                </a:solidFill>
              </a:rPr>
              <a:t>Pereira</a:t>
            </a:r>
          </a:p>
          <a:p>
            <a:pPr algn="l"/>
            <a:r>
              <a:rPr lang="es-CO" sz="2400" dirty="0" smtClean="0">
                <a:solidFill>
                  <a:schemeClr val="tx1"/>
                </a:solidFill>
              </a:rPr>
              <a:t>2017</a:t>
            </a:r>
            <a:endParaRPr lang="es-CO" sz="2400" dirty="0">
              <a:solidFill>
                <a:schemeClr val="tx1"/>
              </a:solidFill>
            </a:endParaRPr>
          </a:p>
        </p:txBody>
      </p:sp>
    </p:spTree>
    <p:extLst>
      <p:ext uri="{BB962C8B-B14F-4D97-AF65-F5344CB8AC3E}">
        <p14:creationId xmlns:p14="http://schemas.microsoft.com/office/powerpoint/2010/main" val="114046780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imagenes de la peste neg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952328" cy="655272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88640"/>
            <a:ext cx="5723706" cy="338437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sultado de imagen para imagenes de la peste neg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3420" y="3645024"/>
            <a:ext cx="2834289" cy="309634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Resultado de imagen para imagenes de la peste negr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3645024"/>
            <a:ext cx="2771378"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62944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267484"/>
            <a:ext cx="7470648" cy="6323032"/>
          </a:xfrm>
        </p:spPr>
        <p:txBody>
          <a:bodyPr>
            <a:normAutofit/>
          </a:bodyPr>
          <a:lstStyle/>
          <a:p>
            <a:pPr algn="ctr"/>
            <a:r>
              <a:rPr lang="es-CO" sz="8800" dirty="0" smtClean="0">
                <a:solidFill>
                  <a:schemeClr val="accent1">
                    <a:lumMod val="60000"/>
                    <a:lumOff val="40000"/>
                  </a:schemeClr>
                </a:solidFill>
              </a:rPr>
              <a:t>Fin.</a:t>
            </a:r>
            <a:endParaRPr lang="es-CO" sz="8800" dirty="0">
              <a:solidFill>
                <a:schemeClr val="accent1">
                  <a:lumMod val="60000"/>
                  <a:lumOff val="40000"/>
                </a:schemeClr>
              </a:solidFill>
            </a:endParaRPr>
          </a:p>
        </p:txBody>
      </p:sp>
    </p:spTree>
    <p:extLst>
      <p:ext uri="{BB962C8B-B14F-4D97-AF65-F5344CB8AC3E}">
        <p14:creationId xmlns:p14="http://schemas.microsoft.com/office/powerpoint/2010/main" val="3318316950"/>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u="sng" dirty="0" smtClean="0">
                <a:solidFill>
                  <a:schemeClr val="accent1">
                    <a:lumMod val="60000"/>
                    <a:lumOff val="40000"/>
                  </a:schemeClr>
                </a:solidFill>
                <a:latin typeface="Agency FB" pitchFamily="34" charset="0"/>
              </a:rPr>
              <a:t>¿Qué fue la peste negra?</a:t>
            </a:r>
            <a:endParaRPr lang="es-CO" b="1" u="sng" dirty="0">
              <a:solidFill>
                <a:schemeClr val="accent1">
                  <a:lumMod val="60000"/>
                  <a:lumOff val="40000"/>
                </a:schemeClr>
              </a:solidFill>
              <a:latin typeface="Agency FB" pitchFamily="34" charset="0"/>
            </a:endParaRPr>
          </a:p>
        </p:txBody>
      </p:sp>
      <p:sp>
        <p:nvSpPr>
          <p:cNvPr id="3" name="2 Marcador de contenido"/>
          <p:cNvSpPr>
            <a:spLocks noGrp="1"/>
          </p:cNvSpPr>
          <p:nvPr>
            <p:ph idx="1"/>
          </p:nvPr>
        </p:nvSpPr>
        <p:spPr/>
        <p:txBody>
          <a:bodyPr/>
          <a:lstStyle/>
          <a:p>
            <a:pPr algn="just">
              <a:buFont typeface="Wingdings" pitchFamily="2" charset="2"/>
              <a:buChar char="v"/>
            </a:pPr>
            <a:r>
              <a:rPr lang="es-CO" dirty="0" smtClean="0"/>
              <a:t>Fue una pandemia histórica del siglo XIV fue una de las pestes mas devastadoras en la historia de la humanidad que afecto a Europa en el siglo XIV y que alcanzo un punto máximo entre 1346 y 1361 matando a un tercio de la población continental.</a:t>
            </a:r>
            <a:endParaRPr lang="es-CO" dirty="0"/>
          </a:p>
        </p:txBody>
      </p:sp>
    </p:spTree>
    <p:extLst>
      <p:ext uri="{BB962C8B-B14F-4D97-AF65-F5344CB8AC3E}">
        <p14:creationId xmlns:p14="http://schemas.microsoft.com/office/powerpoint/2010/main" val="4210961162"/>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0952723"/>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u="sng" dirty="0" smtClean="0">
                <a:solidFill>
                  <a:schemeClr val="accent1">
                    <a:lumMod val="60000"/>
                    <a:lumOff val="40000"/>
                  </a:schemeClr>
                </a:solidFill>
                <a:latin typeface="Agency FB" pitchFamily="34" charset="0"/>
              </a:rPr>
              <a:t>Historia de la peste negra</a:t>
            </a:r>
            <a:endParaRPr lang="es-CO" b="1" u="sng" dirty="0">
              <a:solidFill>
                <a:schemeClr val="accent1">
                  <a:lumMod val="60000"/>
                  <a:lumOff val="40000"/>
                </a:schemeClr>
              </a:solidFill>
              <a:latin typeface="Agency FB" pitchFamily="34" charset="0"/>
            </a:endParaRPr>
          </a:p>
        </p:txBody>
      </p:sp>
      <p:sp>
        <p:nvSpPr>
          <p:cNvPr id="3" name="2 Marcador de contenido"/>
          <p:cNvSpPr>
            <a:spLocks noGrp="1"/>
          </p:cNvSpPr>
          <p:nvPr>
            <p:ph idx="1"/>
          </p:nvPr>
        </p:nvSpPr>
        <p:spPr/>
        <p:txBody>
          <a:bodyPr>
            <a:normAutofit fontScale="92500" lnSpcReduction="10000"/>
          </a:bodyPr>
          <a:lstStyle/>
          <a:p>
            <a:pPr algn="just">
              <a:buFont typeface="Wingdings" pitchFamily="2" charset="2"/>
              <a:buChar char="v"/>
            </a:pPr>
            <a:r>
              <a:rPr lang="es-CO" dirty="0" smtClean="0"/>
              <a:t>Comenzó en alguna parte del norte de la india, probablemente en las estepas de Asia central, desde donde fue traída por los mongoles. Después los refugiados de caffa llevaron la peste negra a Mesina, G</a:t>
            </a:r>
            <a:r>
              <a:rPr lang="es-CO" dirty="0"/>
              <a:t>é</a:t>
            </a:r>
            <a:r>
              <a:rPr lang="es-CO" dirty="0" smtClean="0"/>
              <a:t>nova y Venecia alrededor de 1347/1348.En 1347 sucedió una guerra entre el reino Húngaro y el napolitano y gracias a eso la peste negra se extendió desde Italia Por Europa afectando a Francia, España e Inglaterra.</a:t>
            </a:r>
          </a:p>
        </p:txBody>
      </p:sp>
    </p:spTree>
    <p:extLst>
      <p:ext uri="{BB962C8B-B14F-4D97-AF65-F5344CB8AC3E}">
        <p14:creationId xmlns:p14="http://schemas.microsoft.com/office/powerpoint/2010/main" val="31152828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5187950"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429000"/>
            <a:ext cx="5423793" cy="3336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87329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u="sng" dirty="0" smtClean="0">
                <a:solidFill>
                  <a:schemeClr val="accent1">
                    <a:lumMod val="60000"/>
                    <a:lumOff val="40000"/>
                  </a:schemeClr>
                </a:solidFill>
                <a:latin typeface="Agency FB" pitchFamily="34" charset="0"/>
              </a:rPr>
              <a:t>Causas</a:t>
            </a:r>
            <a:endParaRPr lang="es-CO" b="1" u="sng" dirty="0">
              <a:solidFill>
                <a:schemeClr val="accent1">
                  <a:lumMod val="60000"/>
                  <a:lumOff val="40000"/>
                </a:schemeClr>
              </a:solidFill>
              <a:latin typeface="Agency FB" pitchFamily="34" charset="0"/>
            </a:endParaRPr>
          </a:p>
        </p:txBody>
      </p:sp>
      <p:sp>
        <p:nvSpPr>
          <p:cNvPr id="3" name="2 Marcador de contenido"/>
          <p:cNvSpPr>
            <a:spLocks noGrp="1"/>
          </p:cNvSpPr>
          <p:nvPr>
            <p:ph idx="1"/>
          </p:nvPr>
        </p:nvSpPr>
        <p:spPr/>
        <p:txBody>
          <a:bodyPr/>
          <a:lstStyle/>
          <a:p>
            <a:pPr>
              <a:buFont typeface="Wingdings" pitchFamily="2" charset="2"/>
              <a:buChar char="v"/>
            </a:pPr>
            <a:r>
              <a:rPr lang="es-CO" dirty="0" smtClean="0"/>
              <a:t>Desde siempre se creyó que la causa de la peste negra fueron las ratas negras pero ellas no podían ser culpables de los numerosos brotes en Europa.</a:t>
            </a:r>
          </a:p>
          <a:p>
            <a:pPr>
              <a:buFont typeface="Wingdings" pitchFamily="2" charset="2"/>
              <a:buChar char="v"/>
            </a:pPr>
            <a:r>
              <a:rPr lang="es-CO" dirty="0" smtClean="0"/>
              <a:t>Según los investigadores las epidemias fueron causada por otro roedor llamado gerbilino o gerbillo proveniente de Asia.</a:t>
            </a:r>
            <a:endParaRPr lang="es-CO" dirty="0"/>
          </a:p>
        </p:txBody>
      </p:sp>
    </p:spTree>
    <p:extLst>
      <p:ext uri="{BB962C8B-B14F-4D97-AF65-F5344CB8AC3E}">
        <p14:creationId xmlns:p14="http://schemas.microsoft.com/office/powerpoint/2010/main" val="223451250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imagenes de la peste neg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4536504" cy="30914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382626"/>
            <a:ext cx="6068322" cy="331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57727"/>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u="sng" dirty="0" smtClean="0">
                <a:solidFill>
                  <a:schemeClr val="accent1">
                    <a:lumMod val="60000"/>
                    <a:lumOff val="40000"/>
                  </a:schemeClr>
                </a:solidFill>
                <a:latin typeface="Agency FB" pitchFamily="34" charset="0"/>
              </a:rPr>
              <a:t>Prevención</a:t>
            </a:r>
            <a:endParaRPr lang="es-CO" b="1" u="sng" dirty="0">
              <a:solidFill>
                <a:schemeClr val="accent1">
                  <a:lumMod val="60000"/>
                  <a:lumOff val="40000"/>
                </a:schemeClr>
              </a:solidFill>
              <a:latin typeface="Agency FB" pitchFamily="34" charset="0"/>
            </a:endParaRPr>
          </a:p>
        </p:txBody>
      </p:sp>
      <p:sp>
        <p:nvSpPr>
          <p:cNvPr id="3" name="2 Marcador de contenido"/>
          <p:cNvSpPr>
            <a:spLocks noGrp="1"/>
          </p:cNvSpPr>
          <p:nvPr>
            <p:ph idx="1"/>
          </p:nvPr>
        </p:nvSpPr>
        <p:spPr/>
        <p:txBody>
          <a:bodyPr/>
          <a:lstStyle/>
          <a:p>
            <a:pPr>
              <a:buFont typeface="Wingdings" pitchFamily="2" charset="2"/>
              <a:buChar char="v"/>
            </a:pPr>
            <a:r>
              <a:rPr lang="es-CO" dirty="0" smtClean="0"/>
              <a:t>La peste negra se debe tratar con antibióticos de forma precoz. Es de elección el uso de estreptomicina o gentamicina u otros como la doxicilina,  el cloranfenicol y el cotrimoxazol.</a:t>
            </a:r>
            <a:endParaRPr lang="es-CO" dirty="0"/>
          </a:p>
        </p:txBody>
      </p:sp>
      <p:pic>
        <p:nvPicPr>
          <p:cNvPr id="4098" name="Picture 2" descr="Resultado de imagen para imagenes de antibiotic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121552"/>
            <a:ext cx="3744416"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369740"/>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u="sng" dirty="0" smtClean="0">
                <a:solidFill>
                  <a:schemeClr val="accent1">
                    <a:lumMod val="60000"/>
                    <a:lumOff val="40000"/>
                  </a:schemeClr>
                </a:solidFill>
                <a:latin typeface="Agency FB" pitchFamily="34" charset="0"/>
              </a:rPr>
              <a:t>Tratamiento</a:t>
            </a:r>
            <a:endParaRPr lang="es-CO" b="1" u="sng" dirty="0">
              <a:solidFill>
                <a:schemeClr val="accent1">
                  <a:lumMod val="60000"/>
                  <a:lumOff val="40000"/>
                </a:schemeClr>
              </a:solidFill>
              <a:latin typeface="Agency FB" pitchFamily="34" charset="0"/>
            </a:endParaRPr>
          </a:p>
        </p:txBody>
      </p:sp>
      <p:sp>
        <p:nvSpPr>
          <p:cNvPr id="3" name="2 Marcador de contenido"/>
          <p:cNvSpPr>
            <a:spLocks noGrp="1"/>
          </p:cNvSpPr>
          <p:nvPr>
            <p:ph idx="1"/>
          </p:nvPr>
        </p:nvSpPr>
        <p:spPr/>
        <p:txBody>
          <a:bodyPr/>
          <a:lstStyle/>
          <a:p>
            <a:pPr>
              <a:buFont typeface="Wingdings" pitchFamily="2" charset="2"/>
              <a:buChar char="v"/>
            </a:pPr>
            <a:r>
              <a:rPr lang="es-CO" dirty="0" smtClean="0"/>
              <a:t>La única cura clínica son los antibióticos como la estreptomicina o la gentamicina.</a:t>
            </a:r>
          </a:p>
          <a:p>
            <a:pPr>
              <a:buFont typeface="Wingdings" pitchFamily="2" charset="2"/>
              <a:buChar char="v"/>
            </a:pPr>
            <a:r>
              <a:rPr lang="es-CO" dirty="0" smtClean="0"/>
              <a:t>La única forma casera de alejar la peste era alejar la mala suerte colgando una herradura sobre la puerta esa cura fue utilizada hasta el siglo XIX.</a:t>
            </a:r>
            <a:endParaRPr lang="es-CO" dirty="0"/>
          </a:p>
        </p:txBody>
      </p:sp>
    </p:spTree>
    <p:extLst>
      <p:ext uri="{BB962C8B-B14F-4D97-AF65-F5344CB8AC3E}">
        <p14:creationId xmlns:p14="http://schemas.microsoft.com/office/powerpoint/2010/main" val="273449492"/>
      </p:ext>
    </p:extLst>
  </p:cSld>
  <p:clrMapOvr>
    <a:masterClrMapping/>
  </p:clrMapOvr>
  <p:transition spd="slow">
    <p:cover dir="d"/>
  </p:transition>
  <p:timing>
    <p:tnLst>
      <p:par>
        <p:cTn id="1" dur="indefinite" restart="never" nodeType="tmRoot"/>
      </p:par>
    </p:tnLst>
  </p:timing>
</p:sld>
</file>

<file path=ppt/theme/theme1.xml><?xml version="1.0" encoding="utf-8"?>
<a:theme xmlns:a="http://schemas.openxmlformats.org/drawingml/2006/main" name="Técnic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83</TotalTime>
  <Words>283</Words>
  <Application>Microsoft Office PowerPoint</Application>
  <PresentationFormat>Presentación en pantalla (4:3)</PresentationFormat>
  <Paragraphs>21</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Técnico</vt:lpstr>
      <vt:lpstr>La Peste Negra</vt:lpstr>
      <vt:lpstr>¿Qué fue la peste negra?</vt:lpstr>
      <vt:lpstr>Presentación de PowerPoint</vt:lpstr>
      <vt:lpstr>Historia de la peste negra</vt:lpstr>
      <vt:lpstr>Presentación de PowerPoint</vt:lpstr>
      <vt:lpstr>Causas</vt:lpstr>
      <vt:lpstr>Presentación de PowerPoint</vt:lpstr>
      <vt:lpstr>Prevención</vt:lpstr>
      <vt:lpstr>Tratamiento</vt:lpstr>
      <vt:lpstr>Presentación de PowerPoint</vt:lpstr>
      <vt:lpstr>Fin.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Peste Negra</dc:title>
  <dc:creator>Familia</dc:creator>
  <cp:lastModifiedBy>ESTUDIANTE</cp:lastModifiedBy>
  <cp:revision>9</cp:revision>
  <dcterms:created xsi:type="dcterms:W3CDTF">2017-10-25T00:00:53Z</dcterms:created>
  <dcterms:modified xsi:type="dcterms:W3CDTF">2017-10-30T12:51:54Z</dcterms:modified>
</cp:coreProperties>
</file>