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D0380554-E6F4-4B73-946B-4D5B88C3845B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73" autoAdjust="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635C4EC-B4D1-4114-A6D8-27312F4CA4A8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48CB5BC-E77F-4BDE-963C-91D48DE59767}" type="slidenum">
              <a:rPr lang="en-US" smtClean="0"/>
              <a:t>‹Nº›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5C4EC-B4D1-4114-A6D8-27312F4CA4A8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B5BC-E77F-4BDE-963C-91D48DE5976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5C4EC-B4D1-4114-A6D8-27312F4CA4A8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B5BC-E77F-4BDE-963C-91D48DE5976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5C4EC-B4D1-4114-A6D8-27312F4CA4A8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B5BC-E77F-4BDE-963C-91D48DE5976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5C4EC-B4D1-4114-A6D8-27312F4CA4A8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B5BC-E77F-4BDE-963C-91D48DE5976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5C4EC-B4D1-4114-A6D8-27312F4CA4A8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B5BC-E77F-4BDE-963C-91D48DE59767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5C4EC-B4D1-4114-A6D8-27312F4CA4A8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B5BC-E77F-4BDE-963C-91D48DE5976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5C4EC-B4D1-4114-A6D8-27312F4CA4A8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B5BC-E77F-4BDE-963C-91D48DE5976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5C4EC-B4D1-4114-A6D8-27312F4CA4A8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B5BC-E77F-4BDE-963C-91D48DE5976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5C4EC-B4D1-4114-A6D8-27312F4CA4A8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B5BC-E77F-4BDE-963C-91D48DE59767}" type="slidenum">
              <a:rPr lang="en-US" smtClean="0"/>
              <a:t>‹Nº›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5C4EC-B4D1-4114-A6D8-27312F4CA4A8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B5BC-E77F-4BDE-963C-91D48DE5976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635C4EC-B4D1-4114-A6D8-27312F4CA4A8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48CB5BC-E77F-4BDE-963C-91D48DE59767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Tuberculosis 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CO" dirty="0" smtClean="0"/>
              <a:t>Una enfermedad causada por bacterias. </a:t>
            </a:r>
            <a:endParaRPr lang="en-US" dirty="0"/>
          </a:p>
        </p:txBody>
      </p:sp>
      <p:sp>
        <p:nvSpPr>
          <p:cNvPr id="4" name="3 Rectángulo"/>
          <p:cNvSpPr/>
          <p:nvPr/>
        </p:nvSpPr>
        <p:spPr>
          <a:xfrm>
            <a:off x="611560" y="1556792"/>
            <a:ext cx="3384376" cy="4536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JHASBLEIDY DAJHANA HOMEZ PADILLA </a:t>
            </a:r>
          </a:p>
          <a:p>
            <a:pPr algn="ctr"/>
            <a:endParaRPr lang="es-CO" dirty="0" smtClean="0"/>
          </a:p>
          <a:p>
            <a:pPr algn="ctr"/>
            <a:r>
              <a:rPr lang="es-CO" dirty="0" smtClean="0"/>
              <a:t>GRADO: 8ª</a:t>
            </a:r>
          </a:p>
          <a:p>
            <a:pPr algn="ctr"/>
            <a:endParaRPr lang="es-CO" dirty="0" smtClean="0"/>
          </a:p>
          <a:p>
            <a:pPr algn="ctr"/>
            <a:r>
              <a:rPr lang="es-CO" dirty="0" smtClean="0"/>
              <a:t>AREA: TECNOLOGIA </a:t>
            </a:r>
          </a:p>
          <a:p>
            <a:pPr algn="ctr"/>
            <a:endParaRPr lang="es-CO" dirty="0"/>
          </a:p>
          <a:p>
            <a:pPr algn="ctr"/>
            <a:r>
              <a:rPr lang="es-CO" dirty="0" smtClean="0"/>
              <a:t>DOCENTE: ADRIANA RIOS </a:t>
            </a:r>
          </a:p>
          <a:p>
            <a:pPr algn="ctr"/>
            <a:endParaRPr lang="es-CO" dirty="0" smtClean="0"/>
          </a:p>
          <a:p>
            <a:pPr algn="ctr"/>
            <a:r>
              <a:rPr lang="es-CO" dirty="0" smtClean="0"/>
              <a:t>NSTITUCION EDUCATIVA AUGUSTO ZULUAGA PATIÑO</a:t>
            </a:r>
          </a:p>
          <a:p>
            <a:pPr algn="ctr"/>
            <a:r>
              <a:rPr lang="es-CO" dirty="0" smtClean="0"/>
              <a:t> </a:t>
            </a:r>
          </a:p>
          <a:p>
            <a:pPr algn="ctr"/>
            <a:r>
              <a:rPr lang="es-CO" dirty="0" smtClean="0"/>
              <a:t>AÑO: 2017</a:t>
            </a:r>
          </a:p>
          <a:p>
            <a:pPr algn="ctr"/>
            <a:r>
              <a:rPr lang="es-CO" dirty="0" smtClean="0"/>
              <a:t> </a:t>
            </a:r>
          </a:p>
          <a:p>
            <a:pPr algn="ctr"/>
            <a:r>
              <a:rPr lang="es-CO" dirty="0" smtClean="0"/>
              <a:t> </a:t>
            </a:r>
          </a:p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02905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4581128"/>
            <a:ext cx="7024744" cy="13681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dirty="0" smtClean="0">
                <a:latin typeface="Algerian" pitchFamily="82" charset="0"/>
              </a:rPr>
              <a:t>Gracias por la atención prestada </a:t>
            </a:r>
            <a:endParaRPr lang="es-CO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949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latin typeface="Algerian" pitchFamily="82" charset="0"/>
              </a:rPr>
              <a:t>¿Qué es la tuberculosis? 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2323652"/>
            <a:ext cx="6480720" cy="17534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s-CO" dirty="0"/>
              <a:t>Enfermedad infecciosa, provocada por un bacilo, que se transmite a través del aire y que se caracteriza por la formación de tubérculos o nódulos en los tejidos infectados; puede afectar a diferentes órganos del cuerpo, en especial a los pulmones, produciendo tos seca, fiebre, expectoraciones sanguinolentas y pérdida de peso.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93096"/>
            <a:ext cx="2381250" cy="1914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309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latin typeface="Algerian" pitchFamily="82" charset="0"/>
              </a:rPr>
              <a:t>Historia 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043608" y="2276871"/>
            <a:ext cx="3312368" cy="357910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s-CO" dirty="0"/>
              <a:t>En 1882 un médico prusiano, Robert Koch, emplea un novedoso método de tinción y lo aplica a muestras de esputo procedentes de pacientes con tuberculosis, revelándose por primera vez el agente causante de la enfermedad: el Mycobacterium tuberculosis, o bacilo de Koch, en su honor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3744416" cy="35791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3271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sz="1400" dirty="0"/>
              <a:t>El contagio de tuberculosis ocurre cuando la persona sana inhala microscópicas gotas de saliva procedentes del enfermo (llamadas aerosoles), que se generan cuando este tose o estornuda. Estas gotas con bacterias tienen un tamaño muy pequeño y llegan a zonas profundas del pulmón de la persona sana, donde podrían proliferar dando lugar a la enfermedad. Aunque el pulmón es el principal órgano en el que se desarrollan los daños, hay otras localizaciones del organismo que pueden verse afectadas (ver apartado tipos de tuberculosis).</a:t>
            </a:r>
            <a:endParaRPr lang="en-US" sz="14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004048" y="3140968"/>
            <a:ext cx="2808312" cy="76359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CO" dirty="0" smtClean="0">
                <a:latin typeface="Algerian" pitchFamily="82" charset="0"/>
              </a:rPr>
              <a:t>Causas 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s-CO" dirty="0"/>
              <a:t>La tuberculosis es una infección bacteriana, un quebradero de cabeza que lejos de erradicarse es, aún hoy, la segunda enfermedad infecciosa con mayor número de afectados tras el sida.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637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latin typeface="Algerian" pitchFamily="82" charset="0"/>
              </a:rPr>
              <a:t>Síntomas</a:t>
            </a:r>
            <a:r>
              <a:rPr lang="es-CO" dirty="0" smtClean="0"/>
              <a:t> 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es-CO" dirty="0" smtClean="0"/>
              <a:t>Las </a:t>
            </a:r>
            <a:r>
              <a:rPr lang="es-CO" dirty="0"/>
              <a:t>personas pueden sufrir:</a:t>
            </a:r>
          </a:p>
          <a:p>
            <a:r>
              <a:rPr lang="es-CO" dirty="0"/>
              <a:t>Áreas de dolor: pecho</a:t>
            </a:r>
          </a:p>
          <a:p>
            <a:r>
              <a:rPr lang="es-CO" dirty="0"/>
              <a:t>Circunstancias en que se presenta el dolor: al respirar</a:t>
            </a:r>
          </a:p>
          <a:p>
            <a:r>
              <a:rPr lang="es-CO" dirty="0"/>
              <a:t>Tos: con sangre o crónica</a:t>
            </a:r>
          </a:p>
          <a:p>
            <a:r>
              <a:rPr lang="es-CO" dirty="0"/>
              <a:t>Todo el cuerpo: escalofríos, fatiga, fiebre, malestar, pérdida de apetito, sudoración o sudores nocturnos</a:t>
            </a:r>
          </a:p>
          <a:p>
            <a:r>
              <a:rPr lang="es-CO" dirty="0"/>
              <a:t>También comunes: dificultad para respirar, flema, ganglios linfáticos inflamados, pérdida de músculo o pérdida de peso intensa e involuntaria</a:t>
            </a:r>
            <a:endParaRPr lang="en-U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s-CO" dirty="0"/>
              <a:t>Requiere diagnóstico médico</a:t>
            </a:r>
          </a:p>
          <a:p>
            <a:r>
              <a:rPr lang="es-CO" dirty="0"/>
              <a:t>La mayoría de las personas infectadas con la bacteria que causa la tuberculosis no tienen síntomas. Cuando hay síntomas, generalmente incluyen tos (algunas veces con sangre), pérdida de peso, sudores nocturnos y fiebre.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2941">
            <a:off x="1230756" y="771202"/>
            <a:ext cx="1641522" cy="1827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528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CO" dirty="0" smtClean="0">
                <a:latin typeface="Algerian" pitchFamily="82" charset="0"/>
              </a:rPr>
              <a:t>Prevención 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716016" y="4149080"/>
            <a:ext cx="3300573" cy="151956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CO" sz="2000" dirty="0" smtClean="0"/>
              <a:t>La vacuna </a:t>
            </a:r>
            <a:endParaRPr lang="en-US" sz="2000" dirty="0"/>
          </a:p>
        </p:txBody>
      </p:sp>
      <p:sp>
        <p:nvSpPr>
          <p:cNvPr id="5" name="4 Rectángulo"/>
          <p:cNvSpPr/>
          <p:nvPr/>
        </p:nvSpPr>
        <p:spPr>
          <a:xfrm>
            <a:off x="1043608" y="764704"/>
            <a:ext cx="3168352" cy="25922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CO" dirty="0" smtClean="0"/>
              <a:t>Hazte aplicar la vacuna de BCG para prevenir la tuberculosis. La vacuna de BCG (Bacilo de Calmette y Guérin) se utiliza en muchos países para evitar la propagación de la tuberculosis, en especial entre los niños pequeños.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61048"/>
            <a:ext cx="3024336" cy="165618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697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8645" y="980729"/>
            <a:ext cx="6637468" cy="194421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smtClean="0">
                <a:latin typeface="Algerian" pitchFamily="82" charset="0"/>
              </a:rPr>
              <a:t>Llevar una vida saludable tambien es prevenir 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58645" y="3140968"/>
            <a:ext cx="6637467" cy="273630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s-CO" dirty="0"/>
              <a:t>Las personas con un estado de salud deficiente son mas susceptibles a la tuberculosis, ya que su resistencia a la enfermedad es menor que en las personas sanas. Por lo tanto es importante que hagas lo posible para llevar un estilo de vida saludable.</a:t>
            </a:r>
          </a:p>
          <a:p>
            <a:r>
              <a:rPr lang="es-CO" dirty="0"/>
              <a:t>-Lleva una dieta balanceada y saludable que contenga mucha fruta verduras granos enteros y carne magra. Evita las comidas grasosas azucaradas y procesadas </a:t>
            </a:r>
          </a:p>
          <a:p>
            <a:r>
              <a:rPr lang="es-CO" dirty="0"/>
              <a:t>-Has ejercicio a menudo </a:t>
            </a:r>
          </a:p>
          <a:p>
            <a:r>
              <a:rPr lang="es-CO" dirty="0"/>
              <a:t>-Reduce el consumo del alcohol y evita fumar o consumir drogas</a:t>
            </a:r>
          </a:p>
          <a:p>
            <a:r>
              <a:rPr lang="es-CO" dirty="0"/>
              <a:t>-Duerme idealmente entre 7 y 8 horas </a:t>
            </a:r>
          </a:p>
          <a:p>
            <a:r>
              <a:rPr lang="es-CO" dirty="0"/>
              <a:t>-Mantén buena higiene personal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117" y="5373216"/>
            <a:ext cx="1494300" cy="10673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007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145894" y="856527"/>
            <a:ext cx="2994058" cy="2860505"/>
          </a:xfr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77500" lnSpcReduction="20000"/>
          </a:bodyPr>
          <a:lstStyle/>
          <a:p>
            <a:r>
              <a:rPr lang="es-CO" dirty="0" smtClean="0"/>
              <a:t>El tratamiento no siempre es necesario para quienes no presentan síntomas. Los pacientes con síntomas activos requerirán un largo proceso de tratamiento con varios tipos de antibióticos.</a:t>
            </a:r>
            <a:endParaRPr lang="es-CO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788024" y="3573664"/>
            <a:ext cx="3240360" cy="61957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CO" dirty="0" smtClean="0">
                <a:latin typeface="Algerian" pitchFamily="82" charset="0"/>
              </a:rPr>
              <a:t>Tratamiento  </a:t>
            </a:r>
            <a:endParaRPr lang="es-CO" dirty="0">
              <a:latin typeface="Algerian" pitchFamily="82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788024" y="4204622"/>
            <a:ext cx="3298784" cy="1517904"/>
          </a:xfrm>
        </p:spPr>
        <p:style>
          <a:lnRef idx="0">
            <a:scrgbClr r="0" g="0" b="0"/>
          </a:lnRef>
          <a:fillRef idx="1001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es-CO" sz="2000" dirty="0" smtClean="0">
                <a:solidFill>
                  <a:schemeClr val="bg1"/>
                </a:solidFill>
              </a:rPr>
              <a:t>El tratamiento consiste en antibióticos</a:t>
            </a:r>
          </a:p>
          <a:p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542" y="1772816"/>
            <a:ext cx="2592288" cy="13685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883454"/>
            <a:ext cx="216024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175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CO" dirty="0" smtClean="0">
                <a:latin typeface="Algerian" pitchFamily="82" charset="0"/>
              </a:rPr>
              <a:t>Mapa mental</a:t>
            </a:r>
            <a:endParaRPr lang="es-CO" dirty="0">
              <a:latin typeface="Algerian" pitchFamily="8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7128792" cy="348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990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90</TotalTime>
  <Words>581</Words>
  <Application>Microsoft Office PowerPoint</Application>
  <PresentationFormat>Presentación en pantalla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Austin</vt:lpstr>
      <vt:lpstr>Tuberculosis </vt:lpstr>
      <vt:lpstr>¿Qué es la tuberculosis? </vt:lpstr>
      <vt:lpstr>Historia </vt:lpstr>
      <vt:lpstr>Causas </vt:lpstr>
      <vt:lpstr>Síntomas </vt:lpstr>
      <vt:lpstr>Prevención </vt:lpstr>
      <vt:lpstr>Llevar una vida saludable tambien es prevenir </vt:lpstr>
      <vt:lpstr>Tratamiento  </vt:lpstr>
      <vt:lpstr>Mapa mental</vt:lpstr>
      <vt:lpstr>Gracias por la atención prestada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ESTUDIANTE</dc:creator>
  <cp:lastModifiedBy>Ximena</cp:lastModifiedBy>
  <cp:revision>9</cp:revision>
  <dcterms:created xsi:type="dcterms:W3CDTF">2017-10-30T12:38:27Z</dcterms:created>
  <dcterms:modified xsi:type="dcterms:W3CDTF">2017-10-31T02:03:16Z</dcterms:modified>
</cp:coreProperties>
</file>